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42"/>
  </p:notesMasterIdLst>
  <p:sldIdLst>
    <p:sldId id="269" r:id="rId2"/>
    <p:sldId id="518" r:id="rId3"/>
    <p:sldId id="519" r:id="rId4"/>
    <p:sldId id="500" r:id="rId5"/>
    <p:sldId id="504" r:id="rId6"/>
    <p:sldId id="514" r:id="rId7"/>
    <p:sldId id="515" r:id="rId8"/>
    <p:sldId id="342" r:id="rId9"/>
    <p:sldId id="509" r:id="rId10"/>
    <p:sldId id="505" r:id="rId11"/>
    <p:sldId id="520" r:id="rId12"/>
    <p:sldId id="511" r:id="rId13"/>
    <p:sldId id="507" r:id="rId14"/>
    <p:sldId id="508" r:id="rId15"/>
    <p:sldId id="521" r:id="rId16"/>
    <p:sldId id="506" r:id="rId17"/>
    <p:sldId id="516" r:id="rId18"/>
    <p:sldId id="517" r:id="rId19"/>
    <p:sldId id="512" r:id="rId20"/>
    <p:sldId id="513" r:id="rId21"/>
    <p:sldId id="286" r:id="rId22"/>
    <p:sldId id="487" r:id="rId23"/>
    <p:sldId id="477" r:id="rId24"/>
    <p:sldId id="490" r:id="rId25"/>
    <p:sldId id="492" r:id="rId26"/>
    <p:sldId id="495" r:id="rId27"/>
    <p:sldId id="493" r:id="rId28"/>
    <p:sldId id="494" r:id="rId29"/>
    <p:sldId id="496" r:id="rId30"/>
    <p:sldId id="488" r:id="rId31"/>
    <p:sldId id="489" r:id="rId32"/>
    <p:sldId id="497" r:id="rId33"/>
    <p:sldId id="498" r:id="rId34"/>
    <p:sldId id="499" r:id="rId35"/>
    <p:sldId id="321" r:id="rId36"/>
    <p:sldId id="339" r:id="rId37"/>
    <p:sldId id="340" r:id="rId38"/>
    <p:sldId id="469" r:id="rId39"/>
    <p:sldId id="322" r:id="rId40"/>
    <p:sldId id="475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95A0A4"/>
    <a:srgbClr val="8E9393"/>
    <a:srgbClr val="8E93AE"/>
    <a:srgbClr val="3A9A2D"/>
    <a:srgbClr val="5F3F85"/>
    <a:srgbClr val="CA4546"/>
    <a:srgbClr val="B60805"/>
    <a:srgbClr val="9372BC"/>
    <a:srgbClr val="876E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5E4FE7-82E0-40AA-9A92-2C03E2915CA4}" v="412" dt="2023-05-18T18:41:05.2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9" autoAdjust="0"/>
    <p:restoredTop sz="93784" autoAdjust="0"/>
  </p:normalViewPr>
  <p:slideViewPr>
    <p:cSldViewPr snapToGrid="0">
      <p:cViewPr varScale="1">
        <p:scale>
          <a:sx n="77" d="100"/>
          <a:sy n="77" d="100"/>
        </p:scale>
        <p:origin x="76" y="1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3173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熊谷 渉" userId="b7a4e8598c9bd55e" providerId="LiveId" clId="{F39F78C8-AE50-498D-9D5F-3C7F3BDF6582}"/>
    <pc:docChg chg="undo custSel addSld delSld modSld sldOrd">
      <pc:chgData name="熊谷 渉" userId="b7a4e8598c9bd55e" providerId="LiveId" clId="{F39F78C8-AE50-498D-9D5F-3C7F3BDF6582}" dt="2023-05-06T11:05:39.828" v="2524" actId="20577"/>
      <pc:docMkLst>
        <pc:docMk/>
      </pc:docMkLst>
      <pc:sldChg chg="modSp mod">
        <pc:chgData name="熊谷 渉" userId="b7a4e8598c9bd55e" providerId="LiveId" clId="{F39F78C8-AE50-498D-9D5F-3C7F3BDF6582}" dt="2023-05-06T10:38:50.569" v="68" actId="20577"/>
        <pc:sldMkLst>
          <pc:docMk/>
          <pc:sldMk cId="1852153746" sldId="269"/>
        </pc:sldMkLst>
        <pc:spChg chg="mod">
          <ac:chgData name="熊谷 渉" userId="b7a4e8598c9bd55e" providerId="LiveId" clId="{F39F78C8-AE50-498D-9D5F-3C7F3BDF6582}" dt="2023-05-06T10:38:50.569" v="68" actId="20577"/>
          <ac:spMkLst>
            <pc:docMk/>
            <pc:sldMk cId="1852153746" sldId="269"/>
            <ac:spMk id="4" creationId="{F0E2552A-DDB9-40EF-BF0E-3C852FB057ED}"/>
          </ac:spMkLst>
        </pc:spChg>
        <pc:spChg chg="mod">
          <ac:chgData name="熊谷 渉" userId="b7a4e8598c9bd55e" providerId="LiveId" clId="{F39F78C8-AE50-498D-9D5F-3C7F3BDF6582}" dt="2023-05-06T10:38:23.372" v="11" actId="20577"/>
          <ac:spMkLst>
            <pc:docMk/>
            <pc:sldMk cId="1852153746" sldId="269"/>
            <ac:spMk id="6" creationId="{3A0A8E59-A952-4AF8-9C16-E3626B2E36B9}"/>
          </ac:spMkLst>
        </pc:spChg>
        <pc:spChg chg="mod">
          <ac:chgData name="熊谷 渉" userId="b7a4e8598c9bd55e" providerId="LiveId" clId="{F39F78C8-AE50-498D-9D5F-3C7F3BDF6582}" dt="2023-05-06T10:38:34.474" v="33" actId="20577"/>
          <ac:spMkLst>
            <pc:docMk/>
            <pc:sldMk cId="1852153746" sldId="269"/>
            <ac:spMk id="7" creationId="{22282EF1-087D-4A23-B09D-4F88CE396B79}"/>
          </ac:spMkLst>
        </pc:spChg>
        <pc:spChg chg="mod">
          <ac:chgData name="熊谷 渉" userId="b7a4e8598c9bd55e" providerId="LiveId" clId="{F39F78C8-AE50-498D-9D5F-3C7F3BDF6582}" dt="2023-05-06T10:38:28.933" v="27" actId="20577"/>
          <ac:spMkLst>
            <pc:docMk/>
            <pc:sldMk cId="1852153746" sldId="269"/>
            <ac:spMk id="8" creationId="{F712EF0B-7DA3-4CB5-AAA1-F1379FEABDB7}"/>
          </ac:spMkLst>
        </pc:spChg>
      </pc:sldChg>
      <pc:sldChg chg="modSp mod">
        <pc:chgData name="熊谷 渉" userId="b7a4e8598c9bd55e" providerId="LiveId" clId="{F39F78C8-AE50-498D-9D5F-3C7F3BDF6582}" dt="2023-05-06T10:43:10.983" v="550" actId="20577"/>
        <pc:sldMkLst>
          <pc:docMk/>
          <pc:sldMk cId="2538294317" sldId="292"/>
        </pc:sldMkLst>
        <pc:spChg chg="mod">
          <ac:chgData name="熊谷 渉" userId="b7a4e8598c9bd55e" providerId="LiveId" clId="{F39F78C8-AE50-498D-9D5F-3C7F3BDF6582}" dt="2023-05-06T10:39:52.608" v="223" actId="20577"/>
          <ac:spMkLst>
            <pc:docMk/>
            <pc:sldMk cId="2538294317" sldId="292"/>
            <ac:spMk id="5" creationId="{560C5BD5-1532-4087-ACF7-85710DC69FAA}"/>
          </ac:spMkLst>
        </pc:spChg>
        <pc:spChg chg="mod">
          <ac:chgData name="熊谷 渉" userId="b7a4e8598c9bd55e" providerId="LiveId" clId="{F39F78C8-AE50-498D-9D5F-3C7F3BDF6582}" dt="2023-05-06T10:43:10.983" v="550" actId="20577"/>
          <ac:spMkLst>
            <pc:docMk/>
            <pc:sldMk cId="2538294317" sldId="292"/>
            <ac:spMk id="6" creationId="{1F609DF4-3152-4D3E-9CA5-170D4BE14906}"/>
          </ac:spMkLst>
        </pc:spChg>
      </pc:sldChg>
      <pc:sldChg chg="modSp del mod">
        <pc:chgData name="熊谷 渉" userId="b7a4e8598c9bd55e" providerId="LiveId" clId="{F39F78C8-AE50-498D-9D5F-3C7F3BDF6582}" dt="2023-05-06T10:55:50.066" v="1659" actId="47"/>
        <pc:sldMkLst>
          <pc:docMk/>
          <pc:sldMk cId="3358173200" sldId="321"/>
        </pc:sldMkLst>
        <pc:spChg chg="mod">
          <ac:chgData name="熊谷 渉" userId="b7a4e8598c9bd55e" providerId="LiveId" clId="{F39F78C8-AE50-498D-9D5F-3C7F3BDF6582}" dt="2023-05-06T10:47:43.415" v="936" actId="20577"/>
          <ac:spMkLst>
            <pc:docMk/>
            <pc:sldMk cId="3358173200" sldId="321"/>
            <ac:spMk id="4" creationId="{1C11E1FC-BAFA-434E-B67E-275B4A573D08}"/>
          </ac:spMkLst>
        </pc:spChg>
      </pc:sldChg>
      <pc:sldChg chg="modSp del mod">
        <pc:chgData name="熊谷 渉" userId="b7a4e8598c9bd55e" providerId="LiveId" clId="{F39F78C8-AE50-498D-9D5F-3C7F3BDF6582}" dt="2023-05-06T10:57:13.990" v="1686" actId="47"/>
        <pc:sldMkLst>
          <pc:docMk/>
          <pc:sldMk cId="863962559" sldId="331"/>
        </pc:sldMkLst>
        <pc:spChg chg="mod">
          <ac:chgData name="熊谷 渉" userId="b7a4e8598c9bd55e" providerId="LiveId" clId="{F39F78C8-AE50-498D-9D5F-3C7F3BDF6582}" dt="2023-05-06T10:47:55.993" v="964" actId="20577"/>
          <ac:spMkLst>
            <pc:docMk/>
            <pc:sldMk cId="863962559" sldId="331"/>
            <ac:spMk id="31" creationId="{C3D46064-84A3-46E0-9781-D5150A67E7FC}"/>
          </ac:spMkLst>
        </pc:spChg>
      </pc:sldChg>
      <pc:sldChg chg="del">
        <pc:chgData name="熊谷 渉" userId="b7a4e8598c9bd55e" providerId="LiveId" clId="{F39F78C8-AE50-498D-9D5F-3C7F3BDF6582}" dt="2023-05-06T10:59:05.367" v="1705" actId="47"/>
        <pc:sldMkLst>
          <pc:docMk/>
          <pc:sldMk cId="4017980160" sldId="338"/>
        </pc:sldMkLst>
      </pc:sldChg>
      <pc:sldChg chg="modSp mod">
        <pc:chgData name="熊谷 渉" userId="b7a4e8598c9bd55e" providerId="LiveId" clId="{F39F78C8-AE50-498D-9D5F-3C7F3BDF6582}" dt="2023-05-06T11:02:32.362" v="2089" actId="20577"/>
        <pc:sldMkLst>
          <pc:docMk/>
          <pc:sldMk cId="2282341593" sldId="342"/>
        </pc:sldMkLst>
        <pc:spChg chg="mod">
          <ac:chgData name="熊谷 渉" userId="b7a4e8598c9bd55e" providerId="LiveId" clId="{F39F78C8-AE50-498D-9D5F-3C7F3BDF6582}" dt="2023-05-06T10:54:35.525" v="1531" actId="20577"/>
          <ac:spMkLst>
            <pc:docMk/>
            <pc:sldMk cId="2282341593" sldId="342"/>
            <ac:spMk id="2" creationId="{3DF058F9-220C-494C-A522-7EB3101CCCC4}"/>
          </ac:spMkLst>
        </pc:spChg>
        <pc:spChg chg="mod">
          <ac:chgData name="熊谷 渉" userId="b7a4e8598c9bd55e" providerId="LiveId" clId="{F39F78C8-AE50-498D-9D5F-3C7F3BDF6582}" dt="2023-05-06T10:47:26.812" v="910" actId="20577"/>
          <ac:spMkLst>
            <pc:docMk/>
            <pc:sldMk cId="2282341593" sldId="342"/>
            <ac:spMk id="8" creationId="{7E7292E2-FDCA-420C-BABF-1E6510C0104D}"/>
          </ac:spMkLst>
        </pc:spChg>
        <pc:spChg chg="mod">
          <ac:chgData name="熊谷 渉" userId="b7a4e8598c9bd55e" providerId="LiveId" clId="{F39F78C8-AE50-498D-9D5F-3C7F3BDF6582}" dt="2023-05-06T11:02:32.362" v="2089" actId="20577"/>
          <ac:spMkLst>
            <pc:docMk/>
            <pc:sldMk cId="2282341593" sldId="342"/>
            <ac:spMk id="14" creationId="{E87AC5CB-0891-46ED-86C5-FF795F031FB1}"/>
          </ac:spMkLst>
        </pc:spChg>
      </pc:sldChg>
      <pc:sldChg chg="del">
        <pc:chgData name="熊谷 渉" userId="b7a4e8598c9bd55e" providerId="LiveId" clId="{F39F78C8-AE50-498D-9D5F-3C7F3BDF6582}" dt="2023-05-06T10:59:13.991" v="1706" actId="47"/>
        <pc:sldMkLst>
          <pc:docMk/>
          <pc:sldMk cId="437432029" sldId="345"/>
        </pc:sldMkLst>
      </pc:sldChg>
      <pc:sldChg chg="del">
        <pc:chgData name="熊谷 渉" userId="b7a4e8598c9bd55e" providerId="LiveId" clId="{F39F78C8-AE50-498D-9D5F-3C7F3BDF6582}" dt="2023-05-06T10:57:32.127" v="1691" actId="47"/>
        <pc:sldMkLst>
          <pc:docMk/>
          <pc:sldMk cId="3816711701" sldId="346"/>
        </pc:sldMkLst>
      </pc:sldChg>
      <pc:sldChg chg="del">
        <pc:chgData name="熊谷 渉" userId="b7a4e8598c9bd55e" providerId="LiveId" clId="{F39F78C8-AE50-498D-9D5F-3C7F3BDF6582}" dt="2023-05-06T10:57:38.528" v="1692" actId="47"/>
        <pc:sldMkLst>
          <pc:docMk/>
          <pc:sldMk cId="3391751729" sldId="347"/>
        </pc:sldMkLst>
      </pc:sldChg>
      <pc:sldChg chg="del">
        <pc:chgData name="熊谷 渉" userId="b7a4e8598c9bd55e" providerId="LiveId" clId="{F39F78C8-AE50-498D-9D5F-3C7F3BDF6582}" dt="2023-05-06T10:57:46.008" v="1693" actId="47"/>
        <pc:sldMkLst>
          <pc:docMk/>
          <pc:sldMk cId="2552520937" sldId="416"/>
        </pc:sldMkLst>
      </pc:sldChg>
      <pc:sldChg chg="del">
        <pc:chgData name="熊谷 渉" userId="b7a4e8598c9bd55e" providerId="LiveId" clId="{F39F78C8-AE50-498D-9D5F-3C7F3BDF6582}" dt="2023-05-06T11:00:05.198" v="1740" actId="47"/>
        <pc:sldMkLst>
          <pc:docMk/>
          <pc:sldMk cId="4007547434" sldId="435"/>
        </pc:sldMkLst>
      </pc:sldChg>
      <pc:sldChg chg="del">
        <pc:chgData name="熊谷 渉" userId="b7a4e8598c9bd55e" providerId="LiveId" clId="{F39F78C8-AE50-498D-9D5F-3C7F3BDF6582}" dt="2023-05-06T10:57:46.008" v="1693" actId="47"/>
        <pc:sldMkLst>
          <pc:docMk/>
          <pc:sldMk cId="3089668133" sldId="456"/>
        </pc:sldMkLst>
      </pc:sldChg>
      <pc:sldChg chg="del">
        <pc:chgData name="熊谷 渉" userId="b7a4e8598c9bd55e" providerId="LiveId" clId="{F39F78C8-AE50-498D-9D5F-3C7F3BDF6582}" dt="2023-05-06T10:58:11.172" v="1699" actId="47"/>
        <pc:sldMkLst>
          <pc:docMk/>
          <pc:sldMk cId="1652360828" sldId="464"/>
        </pc:sldMkLst>
      </pc:sldChg>
      <pc:sldChg chg="del">
        <pc:chgData name="熊谷 渉" userId="b7a4e8598c9bd55e" providerId="LiveId" clId="{F39F78C8-AE50-498D-9D5F-3C7F3BDF6582}" dt="2023-05-06T10:57:58.451" v="1696" actId="47"/>
        <pc:sldMkLst>
          <pc:docMk/>
          <pc:sldMk cId="67443" sldId="465"/>
        </pc:sldMkLst>
      </pc:sldChg>
      <pc:sldChg chg="del">
        <pc:chgData name="熊谷 渉" userId="b7a4e8598c9bd55e" providerId="LiveId" clId="{F39F78C8-AE50-498D-9D5F-3C7F3BDF6582}" dt="2023-05-06T10:58:13.590" v="1701" actId="47"/>
        <pc:sldMkLst>
          <pc:docMk/>
          <pc:sldMk cId="777071687" sldId="473"/>
        </pc:sldMkLst>
      </pc:sldChg>
      <pc:sldChg chg="del">
        <pc:chgData name="熊谷 渉" userId="b7a4e8598c9bd55e" providerId="LiveId" clId="{F39F78C8-AE50-498D-9D5F-3C7F3BDF6582}" dt="2023-05-06T10:57:21.735" v="1688" actId="47"/>
        <pc:sldMkLst>
          <pc:docMk/>
          <pc:sldMk cId="670013810" sldId="478"/>
        </pc:sldMkLst>
      </pc:sldChg>
      <pc:sldChg chg="del">
        <pc:chgData name="熊谷 渉" userId="b7a4e8598c9bd55e" providerId="LiveId" clId="{F39F78C8-AE50-498D-9D5F-3C7F3BDF6582}" dt="2023-05-06T10:57:23.580" v="1689" actId="47"/>
        <pc:sldMkLst>
          <pc:docMk/>
          <pc:sldMk cId="1313142688" sldId="481"/>
        </pc:sldMkLst>
      </pc:sldChg>
      <pc:sldChg chg="del">
        <pc:chgData name="熊谷 渉" userId="b7a4e8598c9bd55e" providerId="LiveId" clId="{F39F78C8-AE50-498D-9D5F-3C7F3BDF6582}" dt="2023-05-06T10:57:48.946" v="1694" actId="47"/>
        <pc:sldMkLst>
          <pc:docMk/>
          <pc:sldMk cId="652011110" sldId="483"/>
        </pc:sldMkLst>
      </pc:sldChg>
      <pc:sldChg chg="del">
        <pc:chgData name="熊谷 渉" userId="b7a4e8598c9bd55e" providerId="LiveId" clId="{F39F78C8-AE50-498D-9D5F-3C7F3BDF6582}" dt="2023-05-06T10:57:16.488" v="1687" actId="47"/>
        <pc:sldMkLst>
          <pc:docMk/>
          <pc:sldMk cId="373016452" sldId="486"/>
        </pc:sldMkLst>
      </pc:sldChg>
      <pc:sldChg chg="del">
        <pc:chgData name="熊谷 渉" userId="b7a4e8598c9bd55e" providerId="LiveId" clId="{F39F78C8-AE50-498D-9D5F-3C7F3BDF6582}" dt="2023-05-06T10:58:07.859" v="1698" actId="47"/>
        <pc:sldMkLst>
          <pc:docMk/>
          <pc:sldMk cId="599632348" sldId="488"/>
        </pc:sldMkLst>
      </pc:sldChg>
      <pc:sldChg chg="del">
        <pc:chgData name="熊谷 渉" userId="b7a4e8598c9bd55e" providerId="LiveId" clId="{F39F78C8-AE50-498D-9D5F-3C7F3BDF6582}" dt="2023-05-06T10:59:03.901" v="1704" actId="47"/>
        <pc:sldMkLst>
          <pc:docMk/>
          <pc:sldMk cId="3193690435" sldId="490"/>
        </pc:sldMkLst>
      </pc:sldChg>
      <pc:sldChg chg="del">
        <pc:chgData name="熊谷 渉" userId="b7a4e8598c9bd55e" providerId="LiveId" clId="{F39F78C8-AE50-498D-9D5F-3C7F3BDF6582}" dt="2023-05-06T10:57:28.054" v="1690" actId="47"/>
        <pc:sldMkLst>
          <pc:docMk/>
          <pc:sldMk cId="258449240" sldId="493"/>
        </pc:sldMkLst>
      </pc:sldChg>
      <pc:sldChg chg="del">
        <pc:chgData name="熊谷 渉" userId="b7a4e8598c9bd55e" providerId="LiveId" clId="{F39F78C8-AE50-498D-9D5F-3C7F3BDF6582}" dt="2023-05-06T10:57:53.905" v="1695" actId="47"/>
        <pc:sldMkLst>
          <pc:docMk/>
          <pc:sldMk cId="950595205" sldId="494"/>
        </pc:sldMkLst>
      </pc:sldChg>
      <pc:sldChg chg="del">
        <pc:chgData name="熊谷 渉" userId="b7a4e8598c9bd55e" providerId="LiveId" clId="{F39F78C8-AE50-498D-9D5F-3C7F3BDF6582}" dt="2023-05-06T10:58:01.659" v="1697" actId="47"/>
        <pc:sldMkLst>
          <pc:docMk/>
          <pc:sldMk cId="1788663528" sldId="495"/>
        </pc:sldMkLst>
      </pc:sldChg>
      <pc:sldChg chg="del">
        <pc:chgData name="熊谷 渉" userId="b7a4e8598c9bd55e" providerId="LiveId" clId="{F39F78C8-AE50-498D-9D5F-3C7F3BDF6582}" dt="2023-05-06T10:59:03.009" v="1703" actId="47"/>
        <pc:sldMkLst>
          <pc:docMk/>
          <pc:sldMk cId="3503202729" sldId="496"/>
        </pc:sldMkLst>
      </pc:sldChg>
      <pc:sldChg chg="del">
        <pc:chgData name="熊谷 渉" userId="b7a4e8598c9bd55e" providerId="LiveId" clId="{F39F78C8-AE50-498D-9D5F-3C7F3BDF6582}" dt="2023-05-06T10:58:12.265" v="1700" actId="47"/>
        <pc:sldMkLst>
          <pc:docMk/>
          <pc:sldMk cId="3418823071" sldId="498"/>
        </pc:sldMkLst>
      </pc:sldChg>
      <pc:sldChg chg="modSp mod">
        <pc:chgData name="熊谷 渉" userId="b7a4e8598c9bd55e" providerId="LiveId" clId="{F39F78C8-AE50-498D-9D5F-3C7F3BDF6582}" dt="2023-05-06T10:46:52.242" v="888" actId="20577"/>
        <pc:sldMkLst>
          <pc:docMk/>
          <pc:sldMk cId="1104904506" sldId="500"/>
        </pc:sldMkLst>
        <pc:spChg chg="mod">
          <ac:chgData name="熊谷 渉" userId="b7a4e8598c9bd55e" providerId="LiveId" clId="{F39F78C8-AE50-498D-9D5F-3C7F3BDF6582}" dt="2023-05-06T10:46:52.242" v="888" actId="20577"/>
          <ac:spMkLst>
            <pc:docMk/>
            <pc:sldMk cId="1104904506" sldId="500"/>
            <ac:spMk id="4" creationId="{C99F7BBF-2393-4F65-BAE8-78DC78E9821B}"/>
          </ac:spMkLst>
        </pc:spChg>
      </pc:sldChg>
      <pc:sldChg chg="del">
        <pc:chgData name="熊谷 渉" userId="b7a4e8598c9bd55e" providerId="LiveId" clId="{F39F78C8-AE50-498D-9D5F-3C7F3BDF6582}" dt="2023-05-06T10:58:16.594" v="1702" actId="47"/>
        <pc:sldMkLst>
          <pc:docMk/>
          <pc:sldMk cId="2012856036" sldId="501"/>
        </pc:sldMkLst>
      </pc:sldChg>
      <pc:sldChg chg="modSp add mod">
        <pc:chgData name="熊谷 渉" userId="b7a4e8598c9bd55e" providerId="LiveId" clId="{F39F78C8-AE50-498D-9D5F-3C7F3BDF6582}" dt="2023-05-06T10:46:31.536" v="887" actId="20577"/>
        <pc:sldMkLst>
          <pc:docMk/>
          <pc:sldMk cId="3427025594" sldId="503"/>
        </pc:sldMkLst>
        <pc:spChg chg="mod">
          <ac:chgData name="熊谷 渉" userId="b7a4e8598c9bd55e" providerId="LiveId" clId="{F39F78C8-AE50-498D-9D5F-3C7F3BDF6582}" dt="2023-05-06T10:43:37.866" v="558" actId="20577"/>
          <ac:spMkLst>
            <pc:docMk/>
            <pc:sldMk cId="3427025594" sldId="503"/>
            <ac:spMk id="5" creationId="{560C5BD5-1532-4087-ACF7-85710DC69FAA}"/>
          </ac:spMkLst>
        </pc:spChg>
        <pc:spChg chg="mod">
          <ac:chgData name="熊谷 渉" userId="b7a4e8598c9bd55e" providerId="LiveId" clId="{F39F78C8-AE50-498D-9D5F-3C7F3BDF6582}" dt="2023-05-06T10:46:31.536" v="887" actId="20577"/>
          <ac:spMkLst>
            <pc:docMk/>
            <pc:sldMk cId="3427025594" sldId="503"/>
            <ac:spMk id="6" creationId="{1F609DF4-3152-4D3E-9CA5-170D4BE14906}"/>
          </ac:spMkLst>
        </pc:spChg>
      </pc:sldChg>
      <pc:sldChg chg="modSp add mod ord">
        <pc:chgData name="熊谷 渉" userId="b7a4e8598c9bd55e" providerId="LiveId" clId="{F39F78C8-AE50-498D-9D5F-3C7F3BDF6582}" dt="2023-05-06T11:02:53.269" v="2098" actId="20577"/>
        <pc:sldMkLst>
          <pc:docMk/>
          <pc:sldMk cId="258092796" sldId="504"/>
        </pc:sldMkLst>
        <pc:spChg chg="mod">
          <ac:chgData name="熊谷 渉" userId="b7a4e8598c9bd55e" providerId="LiveId" clId="{F39F78C8-AE50-498D-9D5F-3C7F3BDF6582}" dt="2023-05-06T11:02:53.269" v="2098" actId="20577"/>
          <ac:spMkLst>
            <pc:docMk/>
            <pc:sldMk cId="258092796" sldId="504"/>
            <ac:spMk id="14" creationId="{E87AC5CB-0891-46ED-86C5-FF795F031FB1}"/>
          </ac:spMkLst>
        </pc:spChg>
      </pc:sldChg>
      <pc:sldChg chg="modSp add mod">
        <pc:chgData name="熊谷 渉" userId="b7a4e8598c9bd55e" providerId="LiveId" clId="{F39F78C8-AE50-498D-9D5F-3C7F3BDF6582}" dt="2023-05-06T10:55:58.015" v="1670" actId="20577"/>
        <pc:sldMkLst>
          <pc:docMk/>
          <pc:sldMk cId="1310459700" sldId="505"/>
        </pc:sldMkLst>
        <pc:spChg chg="mod">
          <ac:chgData name="熊谷 渉" userId="b7a4e8598c9bd55e" providerId="LiveId" clId="{F39F78C8-AE50-498D-9D5F-3C7F3BDF6582}" dt="2023-05-06T10:55:58.015" v="1670" actId="20577"/>
          <ac:spMkLst>
            <pc:docMk/>
            <pc:sldMk cId="1310459700" sldId="505"/>
            <ac:spMk id="2" creationId="{3DF058F9-220C-494C-A522-7EB3101CCCC4}"/>
          </ac:spMkLst>
        </pc:spChg>
        <pc:spChg chg="mod">
          <ac:chgData name="熊谷 渉" userId="b7a4e8598c9bd55e" providerId="LiveId" clId="{F39F78C8-AE50-498D-9D5F-3C7F3BDF6582}" dt="2023-05-06T10:55:44.615" v="1658" actId="20577"/>
          <ac:spMkLst>
            <pc:docMk/>
            <pc:sldMk cId="1310459700" sldId="505"/>
            <ac:spMk id="8" creationId="{7E7292E2-FDCA-420C-BABF-1E6510C0104D}"/>
          </ac:spMkLst>
        </pc:spChg>
      </pc:sldChg>
      <pc:sldChg chg="modSp add mod">
        <pc:chgData name="熊谷 渉" userId="b7a4e8598c9bd55e" providerId="LiveId" clId="{F39F78C8-AE50-498D-9D5F-3C7F3BDF6582}" dt="2023-05-06T10:56:36.597" v="1685" actId="20577"/>
        <pc:sldMkLst>
          <pc:docMk/>
          <pc:sldMk cId="4181041269" sldId="506"/>
        </pc:sldMkLst>
        <pc:spChg chg="mod">
          <ac:chgData name="熊谷 渉" userId="b7a4e8598c9bd55e" providerId="LiveId" clId="{F39F78C8-AE50-498D-9D5F-3C7F3BDF6582}" dt="2023-05-06T10:56:36.597" v="1685" actId="20577"/>
          <ac:spMkLst>
            <pc:docMk/>
            <pc:sldMk cId="4181041269" sldId="506"/>
            <ac:spMk id="8" creationId="{7E7292E2-FDCA-420C-BABF-1E6510C0104D}"/>
          </ac:spMkLst>
        </pc:spChg>
      </pc:sldChg>
      <pc:sldChg chg="modSp add mod">
        <pc:chgData name="熊谷 渉" userId="b7a4e8598c9bd55e" providerId="LiveId" clId="{F39F78C8-AE50-498D-9D5F-3C7F3BDF6582}" dt="2023-05-06T11:01:08.933" v="1853" actId="20577"/>
        <pc:sldMkLst>
          <pc:docMk/>
          <pc:sldMk cId="2702252058" sldId="507"/>
        </pc:sldMkLst>
        <pc:spChg chg="mod">
          <ac:chgData name="熊谷 渉" userId="b7a4e8598c9bd55e" providerId="LiveId" clId="{F39F78C8-AE50-498D-9D5F-3C7F3BDF6582}" dt="2023-05-06T10:59:31.678" v="1723" actId="20577"/>
          <ac:spMkLst>
            <pc:docMk/>
            <pc:sldMk cId="2702252058" sldId="507"/>
            <ac:spMk id="2" creationId="{3DF058F9-220C-494C-A522-7EB3101CCCC4}"/>
          </ac:spMkLst>
        </pc:spChg>
        <pc:spChg chg="mod">
          <ac:chgData name="熊谷 渉" userId="b7a4e8598c9bd55e" providerId="LiveId" clId="{F39F78C8-AE50-498D-9D5F-3C7F3BDF6582}" dt="2023-05-06T11:01:08.933" v="1853" actId="20577"/>
          <ac:spMkLst>
            <pc:docMk/>
            <pc:sldMk cId="2702252058" sldId="507"/>
            <ac:spMk id="14" creationId="{E87AC5CB-0891-46ED-86C5-FF795F031FB1}"/>
          </ac:spMkLst>
        </pc:spChg>
      </pc:sldChg>
      <pc:sldChg chg="modSp add mod">
        <pc:chgData name="熊谷 渉" userId="b7a4e8598c9bd55e" providerId="LiveId" clId="{F39F78C8-AE50-498D-9D5F-3C7F3BDF6582}" dt="2023-05-06T11:04:56.311" v="2508" actId="15"/>
        <pc:sldMkLst>
          <pc:docMk/>
          <pc:sldMk cId="361824583" sldId="508"/>
        </pc:sldMkLst>
        <pc:spChg chg="mod">
          <ac:chgData name="熊谷 渉" userId="b7a4e8598c9bd55e" providerId="LiveId" clId="{F39F78C8-AE50-498D-9D5F-3C7F3BDF6582}" dt="2023-05-06T10:59:39.531" v="1739" actId="20577"/>
          <ac:spMkLst>
            <pc:docMk/>
            <pc:sldMk cId="361824583" sldId="508"/>
            <ac:spMk id="2" creationId="{3DF058F9-220C-494C-A522-7EB3101CCCC4}"/>
          </ac:spMkLst>
        </pc:spChg>
        <pc:spChg chg="mod">
          <ac:chgData name="熊谷 渉" userId="b7a4e8598c9bd55e" providerId="LiveId" clId="{F39F78C8-AE50-498D-9D5F-3C7F3BDF6582}" dt="2023-05-06T11:04:56.311" v="2508" actId="15"/>
          <ac:spMkLst>
            <pc:docMk/>
            <pc:sldMk cId="361824583" sldId="508"/>
            <ac:spMk id="14" creationId="{E87AC5CB-0891-46ED-86C5-FF795F031FB1}"/>
          </ac:spMkLst>
        </pc:spChg>
      </pc:sldChg>
      <pc:sldChg chg="modSp add mod">
        <pc:chgData name="熊谷 渉" userId="b7a4e8598c9bd55e" providerId="LiveId" clId="{F39F78C8-AE50-498D-9D5F-3C7F3BDF6582}" dt="2023-05-06T11:05:39.828" v="2524" actId="20577"/>
        <pc:sldMkLst>
          <pc:docMk/>
          <pc:sldMk cId="3482298578" sldId="509"/>
        </pc:sldMkLst>
        <pc:spChg chg="mod">
          <ac:chgData name="熊谷 渉" userId="b7a4e8598c9bd55e" providerId="LiveId" clId="{F39F78C8-AE50-498D-9D5F-3C7F3BDF6582}" dt="2023-05-06T11:05:39.828" v="2524" actId="20577"/>
          <ac:spMkLst>
            <pc:docMk/>
            <pc:sldMk cId="3482298578" sldId="509"/>
            <ac:spMk id="14" creationId="{E87AC5CB-0891-46ED-86C5-FF795F031FB1}"/>
          </ac:spMkLst>
        </pc:spChg>
      </pc:sldChg>
    </pc:docChg>
  </pc:docChgLst>
  <pc:docChgLst>
    <pc:chgData name="熊谷 渉" userId="b7a4e8598c9bd55e" providerId="LiveId" clId="{555E4FE7-82E0-40AA-9A92-2C03E2915CA4}"/>
    <pc:docChg chg="undo custSel addSld delSld modSld">
      <pc:chgData name="熊谷 渉" userId="b7a4e8598c9bd55e" providerId="LiveId" clId="{555E4FE7-82E0-40AA-9A92-2C03E2915CA4}" dt="2023-05-18T18:43:09.382" v="4105" actId="20577"/>
      <pc:docMkLst>
        <pc:docMk/>
      </pc:docMkLst>
      <pc:sldChg chg="modSp mod">
        <pc:chgData name="熊谷 渉" userId="b7a4e8598c9bd55e" providerId="LiveId" clId="{555E4FE7-82E0-40AA-9A92-2C03E2915CA4}" dt="2023-05-18T15:17:32.213" v="7" actId="20577"/>
        <pc:sldMkLst>
          <pc:docMk/>
          <pc:sldMk cId="1852153746" sldId="269"/>
        </pc:sldMkLst>
        <pc:spChg chg="mod">
          <ac:chgData name="熊谷 渉" userId="b7a4e8598c9bd55e" providerId="LiveId" clId="{555E4FE7-82E0-40AA-9A92-2C03E2915CA4}" dt="2023-05-18T15:17:32.213" v="7" actId="20577"/>
          <ac:spMkLst>
            <pc:docMk/>
            <pc:sldMk cId="1852153746" sldId="269"/>
            <ac:spMk id="6" creationId="{3A0A8E59-A952-4AF8-9C16-E3626B2E36B9}"/>
          </ac:spMkLst>
        </pc:spChg>
      </pc:sldChg>
      <pc:sldChg chg="del">
        <pc:chgData name="熊谷 渉" userId="b7a4e8598c9bd55e" providerId="LiveId" clId="{555E4FE7-82E0-40AA-9A92-2C03E2915CA4}" dt="2023-05-18T12:36:21.219" v="1" actId="47"/>
        <pc:sldMkLst>
          <pc:docMk/>
          <pc:sldMk cId="2538294317" sldId="292"/>
        </pc:sldMkLst>
      </pc:sldChg>
      <pc:sldChg chg="modSp mod">
        <pc:chgData name="熊谷 渉" userId="b7a4e8598c9bd55e" providerId="LiveId" clId="{555E4FE7-82E0-40AA-9A92-2C03E2915CA4}" dt="2023-05-18T16:07:16.544" v="703" actId="1076"/>
        <pc:sldMkLst>
          <pc:docMk/>
          <pc:sldMk cId="549007634" sldId="322"/>
        </pc:sldMkLst>
        <pc:spChg chg="mod">
          <ac:chgData name="熊谷 渉" userId="b7a4e8598c9bd55e" providerId="LiveId" clId="{555E4FE7-82E0-40AA-9A92-2C03E2915CA4}" dt="2023-05-18T16:07:16.544" v="703" actId="1076"/>
          <ac:spMkLst>
            <pc:docMk/>
            <pc:sldMk cId="549007634" sldId="322"/>
            <ac:spMk id="5" creationId="{629941FD-13CE-549B-414A-6D0EA4415F3D}"/>
          </ac:spMkLst>
        </pc:spChg>
      </pc:sldChg>
      <pc:sldChg chg="addSp delSp modSp mod">
        <pc:chgData name="熊谷 渉" userId="b7a4e8598c9bd55e" providerId="LiveId" clId="{555E4FE7-82E0-40AA-9A92-2C03E2915CA4}" dt="2023-05-18T16:34:55.346" v="1322" actId="404"/>
        <pc:sldMkLst>
          <pc:docMk/>
          <pc:sldMk cId="258092796" sldId="504"/>
        </pc:sldMkLst>
        <pc:spChg chg="add mod">
          <ac:chgData name="熊谷 渉" userId="b7a4e8598c9bd55e" providerId="LiveId" clId="{555E4FE7-82E0-40AA-9A92-2C03E2915CA4}" dt="2023-05-18T16:30:11.641" v="1157" actId="1076"/>
          <ac:spMkLst>
            <pc:docMk/>
            <pc:sldMk cId="258092796" sldId="504"/>
            <ac:spMk id="4" creationId="{13E72582-0E23-E542-2248-F94FE1E18736}"/>
          </ac:spMkLst>
        </pc:spChg>
        <pc:spChg chg="del">
          <ac:chgData name="熊谷 渉" userId="b7a4e8598c9bd55e" providerId="LiveId" clId="{555E4FE7-82E0-40AA-9A92-2C03E2915CA4}" dt="2023-05-18T12:36:59.179" v="3" actId="478"/>
          <ac:spMkLst>
            <pc:docMk/>
            <pc:sldMk cId="258092796" sldId="504"/>
            <ac:spMk id="4" creationId="{190582ED-BF74-37FE-4AC2-53C6D7FA1F32}"/>
          </ac:spMkLst>
        </pc:spChg>
        <pc:spChg chg="del">
          <ac:chgData name="熊谷 渉" userId="b7a4e8598c9bd55e" providerId="LiveId" clId="{555E4FE7-82E0-40AA-9A92-2C03E2915CA4}" dt="2023-05-18T12:36:59.179" v="3" actId="478"/>
          <ac:spMkLst>
            <pc:docMk/>
            <pc:sldMk cId="258092796" sldId="504"/>
            <ac:spMk id="5" creationId="{2BFE45A3-26C8-B3F9-884F-2D23791E9031}"/>
          </ac:spMkLst>
        </pc:spChg>
        <pc:spChg chg="add mod">
          <ac:chgData name="熊谷 渉" userId="b7a4e8598c9bd55e" providerId="LiveId" clId="{555E4FE7-82E0-40AA-9A92-2C03E2915CA4}" dt="2023-05-18T16:34:05.575" v="1299" actId="12789"/>
          <ac:spMkLst>
            <pc:docMk/>
            <pc:sldMk cId="258092796" sldId="504"/>
            <ac:spMk id="5" creationId="{9C8B2B38-B75D-FE8E-BECA-8720368994F6}"/>
          </ac:spMkLst>
        </pc:spChg>
        <pc:spChg chg="del">
          <ac:chgData name="熊谷 渉" userId="b7a4e8598c9bd55e" providerId="LiveId" clId="{555E4FE7-82E0-40AA-9A92-2C03E2915CA4}" dt="2023-05-18T12:36:59.179" v="3" actId="478"/>
          <ac:spMkLst>
            <pc:docMk/>
            <pc:sldMk cId="258092796" sldId="504"/>
            <ac:spMk id="6" creationId="{96083F4B-1509-2A81-74A8-F9C53EFE534A}"/>
          </ac:spMkLst>
        </pc:spChg>
        <pc:spChg chg="del">
          <ac:chgData name="熊谷 渉" userId="b7a4e8598c9bd55e" providerId="LiveId" clId="{555E4FE7-82E0-40AA-9A92-2C03E2915CA4}" dt="2023-05-18T12:36:59.179" v="3" actId="478"/>
          <ac:spMkLst>
            <pc:docMk/>
            <pc:sldMk cId="258092796" sldId="504"/>
            <ac:spMk id="7" creationId="{D696E502-AEE4-3369-DA81-9CF079ED3990}"/>
          </ac:spMkLst>
        </pc:spChg>
        <pc:spChg chg="add mod">
          <ac:chgData name="熊谷 渉" userId="b7a4e8598c9bd55e" providerId="LiveId" clId="{555E4FE7-82E0-40AA-9A92-2C03E2915CA4}" dt="2023-05-18T16:34:48.422" v="1321" actId="404"/>
          <ac:spMkLst>
            <pc:docMk/>
            <pc:sldMk cId="258092796" sldId="504"/>
            <ac:spMk id="9" creationId="{1D8FE118-1631-506F-FE1E-D27A32C49C81}"/>
          </ac:spMkLst>
        </pc:spChg>
        <pc:spChg chg="del">
          <ac:chgData name="熊谷 渉" userId="b7a4e8598c9bd55e" providerId="LiveId" clId="{555E4FE7-82E0-40AA-9A92-2C03E2915CA4}" dt="2023-05-18T12:36:59.179" v="3" actId="478"/>
          <ac:spMkLst>
            <pc:docMk/>
            <pc:sldMk cId="258092796" sldId="504"/>
            <ac:spMk id="9" creationId="{3A919C3D-B344-5394-1B7C-B1557520F0A0}"/>
          </ac:spMkLst>
        </pc:spChg>
        <pc:spChg chg="add mod">
          <ac:chgData name="熊谷 渉" userId="b7a4e8598c9bd55e" providerId="LiveId" clId="{555E4FE7-82E0-40AA-9A92-2C03E2915CA4}" dt="2023-05-18T16:34:55.346" v="1322" actId="404"/>
          <ac:spMkLst>
            <pc:docMk/>
            <pc:sldMk cId="258092796" sldId="504"/>
            <ac:spMk id="10" creationId="{70EE1EB7-772C-F26A-ACA3-D105A9BE61A5}"/>
          </ac:spMkLst>
        </pc:spChg>
        <pc:spChg chg="del">
          <ac:chgData name="熊谷 渉" userId="b7a4e8598c9bd55e" providerId="LiveId" clId="{555E4FE7-82E0-40AA-9A92-2C03E2915CA4}" dt="2023-05-18T12:36:59.179" v="3" actId="478"/>
          <ac:spMkLst>
            <pc:docMk/>
            <pc:sldMk cId="258092796" sldId="504"/>
            <ac:spMk id="10" creationId="{A3A35F5C-945C-A69D-F50C-A56EBB07EEB3}"/>
          </ac:spMkLst>
        </pc:spChg>
        <pc:spChg chg="add mod">
          <ac:chgData name="熊谷 渉" userId="b7a4e8598c9bd55e" providerId="LiveId" clId="{555E4FE7-82E0-40AA-9A92-2C03E2915CA4}" dt="2023-05-18T16:34:13.044" v="1300" actId="12789"/>
          <ac:spMkLst>
            <pc:docMk/>
            <pc:sldMk cId="258092796" sldId="504"/>
            <ac:spMk id="11" creationId="{2954C819-D43B-CF31-251A-C8D53E398B65}"/>
          </ac:spMkLst>
        </pc:spChg>
        <pc:spChg chg="del">
          <ac:chgData name="熊谷 渉" userId="b7a4e8598c9bd55e" providerId="LiveId" clId="{555E4FE7-82E0-40AA-9A92-2C03E2915CA4}" dt="2023-05-18T12:36:59.179" v="3" actId="478"/>
          <ac:spMkLst>
            <pc:docMk/>
            <pc:sldMk cId="258092796" sldId="504"/>
            <ac:spMk id="11" creationId="{D17FB791-94C7-1AB8-5644-4C745684BC4C}"/>
          </ac:spMkLst>
        </pc:spChg>
        <pc:spChg chg="add mod">
          <ac:chgData name="熊谷 渉" userId="b7a4e8598c9bd55e" providerId="LiveId" clId="{555E4FE7-82E0-40AA-9A92-2C03E2915CA4}" dt="2023-05-18T16:33:05.251" v="1250" actId="1035"/>
          <ac:spMkLst>
            <pc:docMk/>
            <pc:sldMk cId="258092796" sldId="504"/>
            <ac:spMk id="12" creationId="{67DABAE5-9640-1232-C8AF-763C649DFD3C}"/>
          </ac:spMkLst>
        </pc:spChg>
        <pc:spChg chg="del">
          <ac:chgData name="熊谷 渉" userId="b7a4e8598c9bd55e" providerId="LiveId" clId="{555E4FE7-82E0-40AA-9A92-2C03E2915CA4}" dt="2023-05-18T12:36:59.179" v="3" actId="478"/>
          <ac:spMkLst>
            <pc:docMk/>
            <pc:sldMk cId="258092796" sldId="504"/>
            <ac:spMk id="12" creationId="{D257DF95-2766-CC8F-6446-54F5CA8AC5A0}"/>
          </ac:spMkLst>
        </pc:spChg>
        <pc:spChg chg="del">
          <ac:chgData name="熊谷 渉" userId="b7a4e8598c9bd55e" providerId="LiveId" clId="{555E4FE7-82E0-40AA-9A92-2C03E2915CA4}" dt="2023-05-18T12:36:59.179" v="3" actId="478"/>
          <ac:spMkLst>
            <pc:docMk/>
            <pc:sldMk cId="258092796" sldId="504"/>
            <ac:spMk id="13" creationId="{728EF680-C9DD-7705-AA1C-3BEDE7E2759F}"/>
          </ac:spMkLst>
        </pc:spChg>
        <pc:spChg chg="add mod">
          <ac:chgData name="熊谷 渉" userId="b7a4e8598c9bd55e" providerId="LiveId" clId="{555E4FE7-82E0-40AA-9A92-2C03E2915CA4}" dt="2023-05-18T16:33:05.251" v="1250" actId="1035"/>
          <ac:spMkLst>
            <pc:docMk/>
            <pc:sldMk cId="258092796" sldId="504"/>
            <ac:spMk id="13" creationId="{A24225A3-749F-58FD-5899-76BFE361B000}"/>
          </ac:spMkLst>
        </pc:spChg>
        <pc:spChg chg="mod">
          <ac:chgData name="熊谷 渉" userId="b7a4e8598c9bd55e" providerId="LiveId" clId="{555E4FE7-82E0-40AA-9A92-2C03E2915CA4}" dt="2023-05-18T16:33:27.421" v="1286" actId="20577"/>
          <ac:spMkLst>
            <pc:docMk/>
            <pc:sldMk cId="258092796" sldId="504"/>
            <ac:spMk id="14" creationId="{E87AC5CB-0891-46ED-86C5-FF795F031FB1}"/>
          </ac:spMkLst>
        </pc:spChg>
        <pc:spChg chg="add mod">
          <ac:chgData name="熊谷 渉" userId="b7a4e8598c9bd55e" providerId="LiveId" clId="{555E4FE7-82E0-40AA-9A92-2C03E2915CA4}" dt="2023-05-18T16:34:27.992" v="1305" actId="313"/>
          <ac:spMkLst>
            <pc:docMk/>
            <pc:sldMk cId="258092796" sldId="504"/>
            <ac:spMk id="15" creationId="{89E0A7C4-0D68-B28D-817E-11E856DA3302}"/>
          </ac:spMkLst>
        </pc:spChg>
        <pc:spChg chg="del">
          <ac:chgData name="熊谷 渉" userId="b7a4e8598c9bd55e" providerId="LiveId" clId="{555E4FE7-82E0-40AA-9A92-2C03E2915CA4}" dt="2023-05-18T12:36:59.179" v="3" actId="478"/>
          <ac:spMkLst>
            <pc:docMk/>
            <pc:sldMk cId="258092796" sldId="504"/>
            <ac:spMk id="15" creationId="{B1E764CC-0C60-D86A-346D-4CC02889F813}"/>
          </ac:spMkLst>
        </pc:spChg>
        <pc:spChg chg="add mod">
          <ac:chgData name="熊谷 渉" userId="b7a4e8598c9bd55e" providerId="LiveId" clId="{555E4FE7-82E0-40AA-9A92-2C03E2915CA4}" dt="2023-05-18T16:33:09.636" v="1261" actId="1036"/>
          <ac:spMkLst>
            <pc:docMk/>
            <pc:sldMk cId="258092796" sldId="504"/>
            <ac:spMk id="16" creationId="{AF524971-9382-CA11-E54D-5BB9CC68B833}"/>
          </ac:spMkLst>
        </pc:spChg>
        <pc:spChg chg="del">
          <ac:chgData name="熊谷 渉" userId="b7a4e8598c9bd55e" providerId="LiveId" clId="{555E4FE7-82E0-40AA-9A92-2C03E2915CA4}" dt="2023-05-18T12:36:59.179" v="3" actId="478"/>
          <ac:spMkLst>
            <pc:docMk/>
            <pc:sldMk cId="258092796" sldId="504"/>
            <ac:spMk id="16" creationId="{B69A7987-4E3E-D940-FBD8-BC17CCC6200C}"/>
          </ac:spMkLst>
        </pc:spChg>
        <pc:spChg chg="del">
          <ac:chgData name="熊谷 渉" userId="b7a4e8598c9bd55e" providerId="LiveId" clId="{555E4FE7-82E0-40AA-9A92-2C03E2915CA4}" dt="2023-05-18T12:36:59.179" v="3" actId="478"/>
          <ac:spMkLst>
            <pc:docMk/>
            <pc:sldMk cId="258092796" sldId="504"/>
            <ac:spMk id="17" creationId="{00815E9D-531C-198C-38BF-3244A408A3A1}"/>
          </ac:spMkLst>
        </pc:spChg>
        <pc:spChg chg="add mod">
          <ac:chgData name="熊谷 渉" userId="b7a4e8598c9bd55e" providerId="LiveId" clId="{555E4FE7-82E0-40AA-9A92-2C03E2915CA4}" dt="2023-05-18T16:33:09.636" v="1261" actId="1036"/>
          <ac:spMkLst>
            <pc:docMk/>
            <pc:sldMk cId="258092796" sldId="504"/>
            <ac:spMk id="17" creationId="{ACC7CBD5-9021-EDCF-D134-E0C962DCBB6E}"/>
          </ac:spMkLst>
        </pc:spChg>
        <pc:spChg chg="del">
          <ac:chgData name="熊谷 渉" userId="b7a4e8598c9bd55e" providerId="LiveId" clId="{555E4FE7-82E0-40AA-9A92-2C03E2915CA4}" dt="2023-05-18T12:36:59.179" v="3" actId="478"/>
          <ac:spMkLst>
            <pc:docMk/>
            <pc:sldMk cId="258092796" sldId="504"/>
            <ac:spMk id="18" creationId="{6DC5B8BA-B918-B30D-0402-75A231C44913}"/>
          </ac:spMkLst>
        </pc:spChg>
        <pc:spChg chg="del">
          <ac:chgData name="熊谷 渉" userId="b7a4e8598c9bd55e" providerId="LiveId" clId="{555E4FE7-82E0-40AA-9A92-2C03E2915CA4}" dt="2023-05-18T12:36:59.179" v="3" actId="478"/>
          <ac:spMkLst>
            <pc:docMk/>
            <pc:sldMk cId="258092796" sldId="504"/>
            <ac:spMk id="19" creationId="{710EE3CE-25E8-44BA-E144-898B05D84803}"/>
          </ac:spMkLst>
        </pc:spChg>
        <pc:spChg chg="del">
          <ac:chgData name="熊谷 渉" userId="b7a4e8598c9bd55e" providerId="LiveId" clId="{555E4FE7-82E0-40AA-9A92-2C03E2915CA4}" dt="2023-05-18T12:36:59.179" v="3" actId="478"/>
          <ac:spMkLst>
            <pc:docMk/>
            <pc:sldMk cId="258092796" sldId="504"/>
            <ac:spMk id="20" creationId="{BE66E88B-2F94-EBAF-6156-1C924A435FB7}"/>
          </ac:spMkLst>
        </pc:spChg>
        <pc:spChg chg="add mod">
          <ac:chgData name="熊谷 渉" userId="b7a4e8598c9bd55e" providerId="LiveId" clId="{555E4FE7-82E0-40AA-9A92-2C03E2915CA4}" dt="2023-05-18T16:28:08.031" v="1141" actId="164"/>
          <ac:spMkLst>
            <pc:docMk/>
            <pc:sldMk cId="258092796" sldId="504"/>
            <ac:spMk id="20" creationId="{C3A08A5E-0D20-3664-A099-03C56657F088}"/>
          </ac:spMkLst>
        </pc:spChg>
        <pc:spChg chg="del">
          <ac:chgData name="熊谷 渉" userId="b7a4e8598c9bd55e" providerId="LiveId" clId="{555E4FE7-82E0-40AA-9A92-2C03E2915CA4}" dt="2023-05-18T12:36:59.179" v="3" actId="478"/>
          <ac:spMkLst>
            <pc:docMk/>
            <pc:sldMk cId="258092796" sldId="504"/>
            <ac:spMk id="22" creationId="{37109F09-F8E0-86DD-9611-28C97B22DB55}"/>
          </ac:spMkLst>
        </pc:spChg>
        <pc:spChg chg="add del mod">
          <ac:chgData name="熊谷 渉" userId="b7a4e8598c9bd55e" providerId="LiveId" clId="{555E4FE7-82E0-40AA-9A92-2C03E2915CA4}" dt="2023-05-18T16:27:57.771" v="1139" actId="478"/>
          <ac:spMkLst>
            <pc:docMk/>
            <pc:sldMk cId="258092796" sldId="504"/>
            <ac:spMk id="22" creationId="{AA7FF05C-A32D-4CE9-C022-20BB1C3E2414}"/>
          </ac:spMkLst>
        </pc:spChg>
        <pc:spChg chg="del">
          <ac:chgData name="熊谷 渉" userId="b7a4e8598c9bd55e" providerId="LiveId" clId="{555E4FE7-82E0-40AA-9A92-2C03E2915CA4}" dt="2023-05-18T12:36:59.179" v="3" actId="478"/>
          <ac:spMkLst>
            <pc:docMk/>
            <pc:sldMk cId="258092796" sldId="504"/>
            <ac:spMk id="23" creationId="{038A47A5-EE75-6BBE-5601-5EE3AF32C5FA}"/>
          </ac:spMkLst>
        </pc:spChg>
        <pc:spChg chg="del">
          <ac:chgData name="熊谷 渉" userId="b7a4e8598c9bd55e" providerId="LiveId" clId="{555E4FE7-82E0-40AA-9A92-2C03E2915CA4}" dt="2023-05-18T12:36:59.179" v="3" actId="478"/>
          <ac:spMkLst>
            <pc:docMk/>
            <pc:sldMk cId="258092796" sldId="504"/>
            <ac:spMk id="24" creationId="{90455AB7-F9A6-6DFA-3C8C-003767810F4B}"/>
          </ac:spMkLst>
        </pc:spChg>
        <pc:spChg chg="del">
          <ac:chgData name="熊谷 渉" userId="b7a4e8598c9bd55e" providerId="LiveId" clId="{555E4FE7-82E0-40AA-9A92-2C03E2915CA4}" dt="2023-05-18T12:36:59.179" v="3" actId="478"/>
          <ac:spMkLst>
            <pc:docMk/>
            <pc:sldMk cId="258092796" sldId="504"/>
            <ac:spMk id="25" creationId="{2C1D6494-8519-ACE0-74F9-938B4E601D67}"/>
          </ac:spMkLst>
        </pc:spChg>
        <pc:spChg chg="mod">
          <ac:chgData name="熊谷 渉" userId="b7a4e8598c9bd55e" providerId="LiveId" clId="{555E4FE7-82E0-40AA-9A92-2C03E2915CA4}" dt="2023-05-18T16:28:08.811" v="1142"/>
          <ac:spMkLst>
            <pc:docMk/>
            <pc:sldMk cId="258092796" sldId="504"/>
            <ac:spMk id="26" creationId="{4FF1E6BE-224B-2D44-FE56-3FA7EEDC28C1}"/>
          </ac:spMkLst>
        </pc:spChg>
        <pc:spChg chg="del">
          <ac:chgData name="熊谷 渉" userId="b7a4e8598c9bd55e" providerId="LiveId" clId="{555E4FE7-82E0-40AA-9A92-2C03E2915CA4}" dt="2023-05-18T12:36:59.179" v="3" actId="478"/>
          <ac:spMkLst>
            <pc:docMk/>
            <pc:sldMk cId="258092796" sldId="504"/>
            <ac:spMk id="26" creationId="{BB17632F-4A65-B1A2-1A76-293BF9A9367E}"/>
          </ac:spMkLst>
        </pc:spChg>
        <pc:spChg chg="add mod ord">
          <ac:chgData name="熊谷 渉" userId="b7a4e8598c9bd55e" providerId="LiveId" clId="{555E4FE7-82E0-40AA-9A92-2C03E2915CA4}" dt="2023-05-18T16:33:05.251" v="1250" actId="1035"/>
          <ac:spMkLst>
            <pc:docMk/>
            <pc:sldMk cId="258092796" sldId="504"/>
            <ac:spMk id="27" creationId="{0240D528-3538-3FE1-96F1-AB1FFFF173BD}"/>
          </ac:spMkLst>
        </pc:spChg>
        <pc:spChg chg="del">
          <ac:chgData name="熊谷 渉" userId="b7a4e8598c9bd55e" providerId="LiveId" clId="{555E4FE7-82E0-40AA-9A92-2C03E2915CA4}" dt="2023-05-18T12:36:59.179" v="3" actId="478"/>
          <ac:spMkLst>
            <pc:docMk/>
            <pc:sldMk cId="258092796" sldId="504"/>
            <ac:spMk id="27" creationId="{1DFA57CF-8116-B4D8-4884-30427AB57798}"/>
          </ac:spMkLst>
        </pc:spChg>
        <pc:spChg chg="add mod">
          <ac:chgData name="熊谷 渉" userId="b7a4e8598c9bd55e" providerId="LiveId" clId="{555E4FE7-82E0-40AA-9A92-2C03E2915CA4}" dt="2023-05-18T12:36:59.562" v="4"/>
          <ac:spMkLst>
            <pc:docMk/>
            <pc:sldMk cId="258092796" sldId="504"/>
            <ac:spMk id="28" creationId="{7E738832-0390-9D07-7D24-CCBEA730D526}"/>
          </ac:spMkLst>
        </pc:spChg>
        <pc:spChg chg="add mod">
          <ac:chgData name="熊谷 渉" userId="b7a4e8598c9bd55e" providerId="LiveId" clId="{555E4FE7-82E0-40AA-9A92-2C03E2915CA4}" dt="2023-05-18T12:36:59.562" v="4"/>
          <ac:spMkLst>
            <pc:docMk/>
            <pc:sldMk cId="258092796" sldId="504"/>
            <ac:spMk id="29" creationId="{A956A6BC-625C-D966-5AC3-F263616FB497}"/>
          </ac:spMkLst>
        </pc:spChg>
        <pc:spChg chg="add mod">
          <ac:chgData name="熊谷 渉" userId="b7a4e8598c9bd55e" providerId="LiveId" clId="{555E4FE7-82E0-40AA-9A92-2C03E2915CA4}" dt="2023-05-18T12:36:59.562" v="4"/>
          <ac:spMkLst>
            <pc:docMk/>
            <pc:sldMk cId="258092796" sldId="504"/>
            <ac:spMk id="30" creationId="{934DB497-FFEF-AF5E-9DC7-52E31ED89C2B}"/>
          </ac:spMkLst>
        </pc:spChg>
        <pc:spChg chg="add mod">
          <ac:chgData name="熊谷 渉" userId="b7a4e8598c9bd55e" providerId="LiveId" clId="{555E4FE7-82E0-40AA-9A92-2C03E2915CA4}" dt="2023-05-18T12:36:59.562" v="4"/>
          <ac:spMkLst>
            <pc:docMk/>
            <pc:sldMk cId="258092796" sldId="504"/>
            <ac:spMk id="31" creationId="{888E0CCD-2DEF-2AF3-1FCE-AA4A6F22444B}"/>
          </ac:spMkLst>
        </pc:spChg>
        <pc:spChg chg="add mod">
          <ac:chgData name="熊谷 渉" userId="b7a4e8598c9bd55e" providerId="LiveId" clId="{555E4FE7-82E0-40AA-9A92-2C03E2915CA4}" dt="2023-05-18T12:36:59.562" v="4"/>
          <ac:spMkLst>
            <pc:docMk/>
            <pc:sldMk cId="258092796" sldId="504"/>
            <ac:spMk id="32" creationId="{C8489316-C05D-A495-3E6D-AD6DE11EFD1F}"/>
          </ac:spMkLst>
        </pc:spChg>
        <pc:spChg chg="add mod">
          <ac:chgData name="熊谷 渉" userId="b7a4e8598c9bd55e" providerId="LiveId" clId="{555E4FE7-82E0-40AA-9A92-2C03E2915CA4}" dt="2023-05-18T12:36:59.562" v="4"/>
          <ac:spMkLst>
            <pc:docMk/>
            <pc:sldMk cId="258092796" sldId="504"/>
            <ac:spMk id="33" creationId="{86AF39F8-F67F-CE59-9475-30065EFDBCC6}"/>
          </ac:spMkLst>
        </pc:spChg>
        <pc:spChg chg="add mod">
          <ac:chgData name="熊谷 渉" userId="b7a4e8598c9bd55e" providerId="LiveId" clId="{555E4FE7-82E0-40AA-9A92-2C03E2915CA4}" dt="2023-05-18T12:36:59.562" v="4"/>
          <ac:spMkLst>
            <pc:docMk/>
            <pc:sldMk cId="258092796" sldId="504"/>
            <ac:spMk id="34" creationId="{02874F6C-0946-AC62-7FF3-6C6FC60F6473}"/>
          </ac:spMkLst>
        </pc:spChg>
        <pc:spChg chg="add mod">
          <ac:chgData name="熊谷 渉" userId="b7a4e8598c9bd55e" providerId="LiveId" clId="{555E4FE7-82E0-40AA-9A92-2C03E2915CA4}" dt="2023-05-18T16:11:21.054" v="760" actId="1037"/>
          <ac:spMkLst>
            <pc:docMk/>
            <pc:sldMk cId="258092796" sldId="504"/>
            <ac:spMk id="35" creationId="{B7EF7617-0721-8260-5B1C-C2FE2FACB03D}"/>
          </ac:spMkLst>
        </pc:spChg>
        <pc:spChg chg="add mod">
          <ac:chgData name="熊谷 渉" userId="b7a4e8598c9bd55e" providerId="LiveId" clId="{555E4FE7-82E0-40AA-9A92-2C03E2915CA4}" dt="2023-05-18T12:36:59.562" v="4"/>
          <ac:spMkLst>
            <pc:docMk/>
            <pc:sldMk cId="258092796" sldId="504"/>
            <ac:spMk id="36" creationId="{E5C8DCA7-0B90-1586-9539-93C1E3744FC7}"/>
          </ac:spMkLst>
        </pc:spChg>
        <pc:spChg chg="add mod">
          <ac:chgData name="熊谷 渉" userId="b7a4e8598c9bd55e" providerId="LiveId" clId="{555E4FE7-82E0-40AA-9A92-2C03E2915CA4}" dt="2023-05-18T12:36:59.562" v="4"/>
          <ac:spMkLst>
            <pc:docMk/>
            <pc:sldMk cId="258092796" sldId="504"/>
            <ac:spMk id="37" creationId="{E965871D-8CAB-3195-E939-6CC56CCF873B}"/>
          </ac:spMkLst>
        </pc:spChg>
        <pc:spChg chg="add mod">
          <ac:chgData name="熊谷 渉" userId="b7a4e8598c9bd55e" providerId="LiveId" clId="{555E4FE7-82E0-40AA-9A92-2C03E2915CA4}" dt="2023-05-18T12:36:59.562" v="4"/>
          <ac:spMkLst>
            <pc:docMk/>
            <pc:sldMk cId="258092796" sldId="504"/>
            <ac:spMk id="38" creationId="{F38BB412-BC42-9092-B924-3C019A4CE58C}"/>
          </ac:spMkLst>
        </pc:spChg>
        <pc:spChg chg="add mod">
          <ac:chgData name="熊谷 渉" userId="b7a4e8598c9bd55e" providerId="LiveId" clId="{555E4FE7-82E0-40AA-9A92-2C03E2915CA4}" dt="2023-05-18T16:11:16.112" v="749" actId="1038"/>
          <ac:spMkLst>
            <pc:docMk/>
            <pc:sldMk cId="258092796" sldId="504"/>
            <ac:spMk id="39" creationId="{49DDE23A-31EF-4B11-E1DC-8FC533BF4F2D}"/>
          </ac:spMkLst>
        </pc:spChg>
        <pc:spChg chg="add mod">
          <ac:chgData name="熊谷 渉" userId="b7a4e8598c9bd55e" providerId="LiveId" clId="{555E4FE7-82E0-40AA-9A92-2C03E2915CA4}" dt="2023-05-18T12:36:59.562" v="4"/>
          <ac:spMkLst>
            <pc:docMk/>
            <pc:sldMk cId="258092796" sldId="504"/>
            <ac:spMk id="40" creationId="{BAE1B886-B87B-AD46-2D8C-AADC4D80BD79}"/>
          </ac:spMkLst>
        </pc:spChg>
        <pc:spChg chg="add mod">
          <ac:chgData name="熊谷 渉" userId="b7a4e8598c9bd55e" providerId="LiveId" clId="{555E4FE7-82E0-40AA-9A92-2C03E2915CA4}" dt="2023-05-18T12:36:59.562" v="4"/>
          <ac:spMkLst>
            <pc:docMk/>
            <pc:sldMk cId="258092796" sldId="504"/>
            <ac:spMk id="41" creationId="{AAC64BE1-B1CC-3409-D348-799D39A2B4F0}"/>
          </ac:spMkLst>
        </pc:spChg>
        <pc:spChg chg="add mod">
          <ac:chgData name="熊谷 渉" userId="b7a4e8598c9bd55e" providerId="LiveId" clId="{555E4FE7-82E0-40AA-9A92-2C03E2915CA4}" dt="2023-05-18T16:29:53.907" v="1155" actId="1076"/>
          <ac:spMkLst>
            <pc:docMk/>
            <pc:sldMk cId="258092796" sldId="504"/>
            <ac:spMk id="42" creationId="{C60E182B-757D-4A34-1602-CFB4447BB164}"/>
          </ac:spMkLst>
        </pc:spChg>
        <pc:spChg chg="add del mod">
          <ac:chgData name="熊谷 渉" userId="b7a4e8598c9bd55e" providerId="LiveId" clId="{555E4FE7-82E0-40AA-9A92-2C03E2915CA4}" dt="2023-05-18T16:29:38.634" v="1153" actId="478"/>
          <ac:spMkLst>
            <pc:docMk/>
            <pc:sldMk cId="258092796" sldId="504"/>
            <ac:spMk id="44" creationId="{8AD491A6-3A66-9F70-7046-E913E26007D8}"/>
          </ac:spMkLst>
        </pc:spChg>
        <pc:spChg chg="add mod">
          <ac:chgData name="熊谷 渉" userId="b7a4e8598c9bd55e" providerId="LiveId" clId="{555E4FE7-82E0-40AA-9A92-2C03E2915CA4}" dt="2023-05-18T16:34:05.575" v="1299" actId="12789"/>
          <ac:spMkLst>
            <pc:docMk/>
            <pc:sldMk cId="258092796" sldId="504"/>
            <ac:spMk id="48" creationId="{925EC918-C572-C4C0-D8E0-41523229496D}"/>
          </ac:spMkLst>
        </pc:spChg>
        <pc:spChg chg="add mod">
          <ac:chgData name="熊谷 渉" userId="b7a4e8598c9bd55e" providerId="LiveId" clId="{555E4FE7-82E0-40AA-9A92-2C03E2915CA4}" dt="2023-05-18T16:34:13.044" v="1300" actId="12789"/>
          <ac:spMkLst>
            <pc:docMk/>
            <pc:sldMk cId="258092796" sldId="504"/>
            <ac:spMk id="49" creationId="{61B09241-97FE-A72F-AABC-19C1EEA9EB57}"/>
          </ac:spMkLst>
        </pc:spChg>
        <pc:spChg chg="add mod">
          <ac:chgData name="熊谷 渉" userId="b7a4e8598c9bd55e" providerId="LiveId" clId="{555E4FE7-82E0-40AA-9A92-2C03E2915CA4}" dt="2023-05-18T16:34:48.422" v="1321" actId="404"/>
          <ac:spMkLst>
            <pc:docMk/>
            <pc:sldMk cId="258092796" sldId="504"/>
            <ac:spMk id="51" creationId="{62FE9160-4DA8-2733-28D6-B6CBCD0DB1BC}"/>
          </ac:spMkLst>
        </pc:spChg>
        <pc:spChg chg="add del mod">
          <ac:chgData name="熊谷 渉" userId="b7a4e8598c9bd55e" providerId="LiveId" clId="{555E4FE7-82E0-40AA-9A92-2C03E2915CA4}" dt="2023-05-18T16:17:28.847" v="881" actId="478"/>
          <ac:spMkLst>
            <pc:docMk/>
            <pc:sldMk cId="258092796" sldId="504"/>
            <ac:spMk id="53" creationId="{612EC554-70CD-A62C-09AA-4F7B1C36EE4C}"/>
          </ac:spMkLst>
        </pc:spChg>
        <pc:spChg chg="add del mod">
          <ac:chgData name="熊谷 渉" userId="b7a4e8598c9bd55e" providerId="LiveId" clId="{555E4FE7-82E0-40AA-9A92-2C03E2915CA4}" dt="2023-05-18T16:17:28.847" v="881" actId="478"/>
          <ac:spMkLst>
            <pc:docMk/>
            <pc:sldMk cId="258092796" sldId="504"/>
            <ac:spMk id="54" creationId="{2F364FBF-F175-26EC-9FC3-0B93B4B25B07}"/>
          </ac:spMkLst>
        </pc:spChg>
        <pc:spChg chg="add mod">
          <ac:chgData name="熊谷 渉" userId="b7a4e8598c9bd55e" providerId="LiveId" clId="{555E4FE7-82E0-40AA-9A92-2C03E2915CA4}" dt="2023-05-18T16:33:05.251" v="1250" actId="1035"/>
          <ac:spMkLst>
            <pc:docMk/>
            <pc:sldMk cId="258092796" sldId="504"/>
            <ac:spMk id="55" creationId="{E5BA231F-230A-E92E-FA9C-E5B43874BB64}"/>
          </ac:spMkLst>
        </pc:spChg>
        <pc:spChg chg="add mod">
          <ac:chgData name="熊谷 渉" userId="b7a4e8598c9bd55e" providerId="LiveId" clId="{555E4FE7-82E0-40AA-9A92-2C03E2915CA4}" dt="2023-05-18T16:33:09.636" v="1261" actId="1036"/>
          <ac:spMkLst>
            <pc:docMk/>
            <pc:sldMk cId="258092796" sldId="504"/>
            <ac:spMk id="56" creationId="{97F8E73C-11EC-1883-5412-4317023ED897}"/>
          </ac:spMkLst>
        </pc:spChg>
        <pc:spChg chg="add mod">
          <ac:chgData name="熊谷 渉" userId="b7a4e8598c9bd55e" providerId="LiveId" clId="{555E4FE7-82E0-40AA-9A92-2C03E2915CA4}" dt="2023-05-18T16:30:55.102" v="1178" actId="1036"/>
          <ac:spMkLst>
            <pc:docMk/>
            <pc:sldMk cId="258092796" sldId="504"/>
            <ac:spMk id="57" creationId="{F43B155E-9E6E-DF44-CF76-8C72D08A2BB0}"/>
          </ac:spMkLst>
        </pc:spChg>
        <pc:spChg chg="add mod">
          <ac:chgData name="熊谷 渉" userId="b7a4e8598c9bd55e" providerId="LiveId" clId="{555E4FE7-82E0-40AA-9A92-2C03E2915CA4}" dt="2023-05-18T16:09:59.560" v="728" actId="14100"/>
          <ac:spMkLst>
            <pc:docMk/>
            <pc:sldMk cId="258092796" sldId="504"/>
            <ac:spMk id="58" creationId="{7E26FC65-B344-083C-D9B2-4099EB92ECC4}"/>
          </ac:spMkLst>
        </pc:spChg>
        <pc:spChg chg="add mod">
          <ac:chgData name="熊谷 渉" userId="b7a4e8598c9bd55e" providerId="LiveId" clId="{555E4FE7-82E0-40AA-9A92-2C03E2915CA4}" dt="2023-05-18T16:10:15.665" v="730" actId="14100"/>
          <ac:spMkLst>
            <pc:docMk/>
            <pc:sldMk cId="258092796" sldId="504"/>
            <ac:spMk id="59" creationId="{55F26E02-67FD-7C0D-2544-954E990EF122}"/>
          </ac:spMkLst>
        </pc:spChg>
        <pc:spChg chg="add mod ord">
          <ac:chgData name="熊谷 渉" userId="b7a4e8598c9bd55e" providerId="LiveId" clId="{555E4FE7-82E0-40AA-9A92-2C03E2915CA4}" dt="2023-05-18T16:33:13.694" v="1262" actId="14100"/>
          <ac:spMkLst>
            <pc:docMk/>
            <pc:sldMk cId="258092796" sldId="504"/>
            <ac:spMk id="60" creationId="{A72D517B-7DF0-3023-01AD-477B0D60EE9D}"/>
          </ac:spMkLst>
        </pc:spChg>
        <pc:spChg chg="add mod">
          <ac:chgData name="熊谷 渉" userId="b7a4e8598c9bd55e" providerId="LiveId" clId="{555E4FE7-82E0-40AA-9A92-2C03E2915CA4}" dt="2023-05-18T16:34:38.583" v="1320" actId="1037"/>
          <ac:spMkLst>
            <pc:docMk/>
            <pc:sldMk cId="258092796" sldId="504"/>
            <ac:spMk id="61" creationId="{01BBEBC6-791A-B0D7-F0CB-DF824DFC9D19}"/>
          </ac:spMkLst>
        </pc:spChg>
        <pc:grpChg chg="add mod">
          <ac:chgData name="熊谷 渉" userId="b7a4e8598c9bd55e" providerId="LiveId" clId="{555E4FE7-82E0-40AA-9A92-2C03E2915CA4}" dt="2023-05-18T16:34:05.575" v="1299" actId="12789"/>
          <ac:grpSpMkLst>
            <pc:docMk/>
            <pc:sldMk cId="258092796" sldId="504"/>
            <ac:grpSpMk id="23" creationId="{33883D59-966F-17AE-28E4-08333C41C911}"/>
          </ac:grpSpMkLst>
        </pc:grpChg>
        <pc:grpChg chg="add mod">
          <ac:chgData name="熊谷 渉" userId="b7a4e8598c9bd55e" providerId="LiveId" clId="{555E4FE7-82E0-40AA-9A92-2C03E2915CA4}" dt="2023-05-18T16:34:13.044" v="1300" actId="12789"/>
          <ac:grpSpMkLst>
            <pc:docMk/>
            <pc:sldMk cId="258092796" sldId="504"/>
            <ac:grpSpMk id="24" creationId="{066993A2-94C0-9C3E-06D0-15F3EE672120}"/>
          </ac:grpSpMkLst>
        </pc:grpChg>
        <pc:picChg chg="add del mod">
          <ac:chgData name="熊谷 渉" userId="b7a4e8598c9bd55e" providerId="LiveId" clId="{555E4FE7-82E0-40AA-9A92-2C03E2915CA4}" dt="2023-05-18T16:27:53.526" v="1137" actId="478"/>
          <ac:picMkLst>
            <pc:docMk/>
            <pc:sldMk cId="258092796" sldId="504"/>
            <ac:picMk id="7" creationId="{9FAD1F70-7908-3BB7-1678-F334CB798A87}"/>
          </ac:picMkLst>
        </pc:picChg>
        <pc:picChg chg="add mod">
          <ac:chgData name="熊谷 渉" userId="b7a4e8598c9bd55e" providerId="LiveId" clId="{555E4FE7-82E0-40AA-9A92-2C03E2915CA4}" dt="2023-05-18T16:28:08.031" v="1141" actId="164"/>
          <ac:picMkLst>
            <pc:docMk/>
            <pc:sldMk cId="258092796" sldId="504"/>
            <ac:picMk id="19" creationId="{5A9F1909-D4E0-DE65-79CC-C91EDF007893}"/>
          </ac:picMkLst>
        </pc:picChg>
        <pc:picChg chg="add del mod">
          <ac:chgData name="熊谷 渉" userId="b7a4e8598c9bd55e" providerId="LiveId" clId="{555E4FE7-82E0-40AA-9A92-2C03E2915CA4}" dt="2023-05-18T16:27:57.771" v="1139" actId="478"/>
          <ac:picMkLst>
            <pc:docMk/>
            <pc:sldMk cId="258092796" sldId="504"/>
            <ac:picMk id="21" creationId="{5EC76D5C-5740-AB8E-A5CE-6371EDF3E52B}"/>
          </ac:picMkLst>
        </pc:picChg>
        <pc:picChg chg="mod">
          <ac:chgData name="熊谷 渉" userId="b7a4e8598c9bd55e" providerId="LiveId" clId="{555E4FE7-82E0-40AA-9A92-2C03E2915CA4}" dt="2023-05-18T16:28:08.811" v="1142"/>
          <ac:picMkLst>
            <pc:docMk/>
            <pc:sldMk cId="258092796" sldId="504"/>
            <ac:picMk id="25" creationId="{E3DB6514-4E36-DFFF-497F-851B81648BE7}"/>
          </ac:picMkLst>
        </pc:picChg>
        <pc:picChg chg="add mod">
          <ac:chgData name="熊谷 渉" userId="b7a4e8598c9bd55e" providerId="LiveId" clId="{555E4FE7-82E0-40AA-9A92-2C03E2915CA4}" dt="2023-05-18T16:34:05.575" v="1299" actId="12789"/>
          <ac:picMkLst>
            <pc:docMk/>
            <pc:sldMk cId="258092796" sldId="504"/>
            <ac:picMk id="46" creationId="{951F5ED8-0934-6FF5-A54C-744A1BD784AB}"/>
          </ac:picMkLst>
        </pc:picChg>
        <pc:picChg chg="add mod">
          <ac:chgData name="熊谷 渉" userId="b7a4e8598c9bd55e" providerId="LiveId" clId="{555E4FE7-82E0-40AA-9A92-2C03E2915CA4}" dt="2023-05-18T16:34:13.044" v="1300" actId="12789"/>
          <ac:picMkLst>
            <pc:docMk/>
            <pc:sldMk cId="258092796" sldId="504"/>
            <ac:picMk id="47" creationId="{E975AA4A-62FA-D211-63E0-899ED6215B65}"/>
          </ac:picMkLst>
        </pc:picChg>
        <pc:picChg chg="add del mod">
          <ac:chgData name="熊谷 渉" userId="b7a4e8598c9bd55e" providerId="LiveId" clId="{555E4FE7-82E0-40AA-9A92-2C03E2915CA4}" dt="2023-05-18T16:27:06.561" v="1120" actId="478"/>
          <ac:picMkLst>
            <pc:docMk/>
            <pc:sldMk cId="258092796" sldId="504"/>
            <ac:picMk id="50" creationId="{333DE248-F6A2-9F1E-D41E-5826969F08F2}"/>
          </ac:picMkLst>
        </pc:picChg>
        <pc:picChg chg="add del mod">
          <ac:chgData name="熊谷 渉" userId="b7a4e8598c9bd55e" providerId="LiveId" clId="{555E4FE7-82E0-40AA-9A92-2C03E2915CA4}" dt="2023-05-18T16:31:26.331" v="1190" actId="478"/>
          <ac:picMkLst>
            <pc:docMk/>
            <pc:sldMk cId="258092796" sldId="504"/>
            <ac:picMk id="52" creationId="{BCEB9462-753B-E28E-3EE6-AEE48CB31E4E}"/>
          </ac:picMkLst>
        </pc:picChg>
        <pc:cxnChg chg="add del mod">
          <ac:chgData name="熊谷 渉" userId="b7a4e8598c9bd55e" providerId="LiveId" clId="{555E4FE7-82E0-40AA-9A92-2C03E2915CA4}" dt="2023-05-18T16:29:24.216" v="1149" actId="478"/>
          <ac:cxnSpMkLst>
            <pc:docMk/>
            <pc:sldMk cId="258092796" sldId="504"/>
            <ac:cxnSpMk id="6" creationId="{EFE63F76-9824-186E-B83E-DF95EF1A9469}"/>
          </ac:cxnSpMkLst>
        </pc:cxnChg>
        <pc:cxnChg chg="del">
          <ac:chgData name="熊谷 渉" userId="b7a4e8598c9bd55e" providerId="LiveId" clId="{555E4FE7-82E0-40AA-9A92-2C03E2915CA4}" dt="2023-05-18T12:36:59.179" v="3" actId="478"/>
          <ac:cxnSpMkLst>
            <pc:docMk/>
            <pc:sldMk cId="258092796" sldId="504"/>
            <ac:cxnSpMk id="21" creationId="{A666E5A8-5DAB-9F04-E497-EB31247E93F5}"/>
          </ac:cxnSpMkLst>
        </pc:cxnChg>
        <pc:cxnChg chg="add del mod">
          <ac:chgData name="熊谷 渉" userId="b7a4e8598c9bd55e" providerId="LiveId" clId="{555E4FE7-82E0-40AA-9A92-2C03E2915CA4}" dt="2023-05-18T16:29:51.456" v="1154" actId="478"/>
          <ac:cxnSpMkLst>
            <pc:docMk/>
            <pc:sldMk cId="258092796" sldId="504"/>
            <ac:cxnSpMk id="43" creationId="{03217860-CD87-EB17-82D1-0C59655F94CE}"/>
          </ac:cxnSpMkLst>
        </pc:cxnChg>
        <pc:cxnChg chg="add del mod">
          <ac:chgData name="熊谷 渉" userId="b7a4e8598c9bd55e" providerId="LiveId" clId="{555E4FE7-82E0-40AA-9A92-2C03E2915CA4}" dt="2023-05-18T16:29:38.634" v="1153" actId="478"/>
          <ac:cxnSpMkLst>
            <pc:docMk/>
            <pc:sldMk cId="258092796" sldId="504"/>
            <ac:cxnSpMk id="45" creationId="{764F7746-5CF8-9E04-58D3-60B1767FEE9D}"/>
          </ac:cxnSpMkLst>
        </pc:cxnChg>
      </pc:sldChg>
      <pc:sldChg chg="modSp mod">
        <pc:chgData name="熊谷 渉" userId="b7a4e8598c9bd55e" providerId="LiveId" clId="{555E4FE7-82E0-40AA-9A92-2C03E2915CA4}" dt="2023-05-18T18:36:36.375" v="3714" actId="20577"/>
        <pc:sldMkLst>
          <pc:docMk/>
          <pc:sldMk cId="4181041269" sldId="506"/>
        </pc:sldMkLst>
        <pc:spChg chg="mod">
          <ac:chgData name="熊谷 渉" userId="b7a4e8598c9bd55e" providerId="LiveId" clId="{555E4FE7-82E0-40AA-9A92-2C03E2915CA4}" dt="2023-05-18T18:36:36.375" v="3714" actId="20577"/>
          <ac:spMkLst>
            <pc:docMk/>
            <pc:sldMk cId="4181041269" sldId="506"/>
            <ac:spMk id="14" creationId="{E87AC5CB-0891-46ED-86C5-FF795F031FB1}"/>
          </ac:spMkLst>
        </pc:spChg>
      </pc:sldChg>
      <pc:sldChg chg="modSp mod">
        <pc:chgData name="熊谷 渉" userId="b7a4e8598c9bd55e" providerId="LiveId" clId="{555E4FE7-82E0-40AA-9A92-2C03E2915CA4}" dt="2023-05-18T18:40:41.994" v="3937" actId="20577"/>
        <pc:sldMkLst>
          <pc:docMk/>
          <pc:sldMk cId="2702252058" sldId="507"/>
        </pc:sldMkLst>
        <pc:spChg chg="mod">
          <ac:chgData name="熊谷 渉" userId="b7a4e8598c9bd55e" providerId="LiveId" clId="{555E4FE7-82E0-40AA-9A92-2C03E2915CA4}" dt="2023-05-18T18:40:41.994" v="3937" actId="20577"/>
          <ac:spMkLst>
            <pc:docMk/>
            <pc:sldMk cId="2702252058" sldId="507"/>
            <ac:spMk id="14" creationId="{E87AC5CB-0891-46ED-86C5-FF795F031FB1}"/>
          </ac:spMkLst>
        </pc:spChg>
      </pc:sldChg>
      <pc:sldChg chg="modSp mod">
        <pc:chgData name="熊谷 渉" userId="b7a4e8598c9bd55e" providerId="LiveId" clId="{555E4FE7-82E0-40AA-9A92-2C03E2915CA4}" dt="2023-05-18T18:28:20.524" v="3345" actId="1035"/>
        <pc:sldMkLst>
          <pc:docMk/>
          <pc:sldMk cId="3482298578" sldId="509"/>
        </pc:sldMkLst>
        <pc:spChg chg="mod">
          <ac:chgData name="熊谷 渉" userId="b7a4e8598c9bd55e" providerId="LiveId" clId="{555E4FE7-82E0-40AA-9A92-2C03E2915CA4}" dt="2023-05-18T18:28:20.524" v="3345" actId="1035"/>
          <ac:spMkLst>
            <pc:docMk/>
            <pc:sldMk cId="3482298578" sldId="509"/>
            <ac:spMk id="2" creationId="{3DF058F9-220C-494C-A522-7EB3101CCCC4}"/>
          </ac:spMkLst>
        </pc:spChg>
      </pc:sldChg>
      <pc:sldChg chg="del">
        <pc:chgData name="熊谷 渉" userId="b7a4e8598c9bd55e" providerId="LiveId" clId="{555E4FE7-82E0-40AA-9A92-2C03E2915CA4}" dt="2023-05-18T12:36:24.752" v="2" actId="47"/>
        <pc:sldMkLst>
          <pc:docMk/>
          <pc:sldMk cId="3400750827" sldId="510"/>
        </pc:sldMkLst>
      </pc:sldChg>
      <pc:sldChg chg="modSp mod">
        <pc:chgData name="熊谷 渉" userId="b7a4e8598c9bd55e" providerId="LiveId" clId="{555E4FE7-82E0-40AA-9A92-2C03E2915CA4}" dt="2023-05-18T18:42:45.029" v="4085" actId="20577"/>
        <pc:sldMkLst>
          <pc:docMk/>
          <pc:sldMk cId="778532950" sldId="512"/>
        </pc:sldMkLst>
        <pc:spChg chg="mod">
          <ac:chgData name="熊谷 渉" userId="b7a4e8598c9bd55e" providerId="LiveId" clId="{555E4FE7-82E0-40AA-9A92-2C03E2915CA4}" dt="2023-05-18T18:42:45.029" v="4085" actId="20577"/>
          <ac:spMkLst>
            <pc:docMk/>
            <pc:sldMk cId="778532950" sldId="512"/>
            <ac:spMk id="14" creationId="{E87AC5CB-0891-46ED-86C5-FF795F031FB1}"/>
          </ac:spMkLst>
        </pc:spChg>
      </pc:sldChg>
      <pc:sldChg chg="modSp mod">
        <pc:chgData name="熊谷 渉" userId="b7a4e8598c9bd55e" providerId="LiveId" clId="{555E4FE7-82E0-40AA-9A92-2C03E2915CA4}" dt="2023-05-18T18:43:09.382" v="4105" actId="20577"/>
        <pc:sldMkLst>
          <pc:docMk/>
          <pc:sldMk cId="878207492" sldId="513"/>
        </pc:sldMkLst>
        <pc:spChg chg="mod">
          <ac:chgData name="熊谷 渉" userId="b7a4e8598c9bd55e" providerId="LiveId" clId="{555E4FE7-82E0-40AA-9A92-2C03E2915CA4}" dt="2023-05-18T18:43:09.382" v="4105" actId="20577"/>
          <ac:spMkLst>
            <pc:docMk/>
            <pc:sldMk cId="878207492" sldId="513"/>
            <ac:spMk id="6" creationId="{1F609DF4-3152-4D3E-9CA5-170D4BE14906}"/>
          </ac:spMkLst>
        </pc:spChg>
      </pc:sldChg>
      <pc:sldChg chg="addSp delSp modSp mod">
        <pc:chgData name="熊谷 渉" userId="b7a4e8598c9bd55e" providerId="LiveId" clId="{555E4FE7-82E0-40AA-9A92-2C03E2915CA4}" dt="2023-05-18T18:25:39.886" v="3344" actId="14100"/>
        <pc:sldMkLst>
          <pc:docMk/>
          <pc:sldMk cId="196843372" sldId="514"/>
        </pc:sldMkLst>
        <pc:spChg chg="add mod ord">
          <ac:chgData name="熊谷 渉" userId="b7a4e8598c9bd55e" providerId="LiveId" clId="{555E4FE7-82E0-40AA-9A92-2C03E2915CA4}" dt="2023-05-18T18:23:45.442" v="3182" actId="1076"/>
          <ac:spMkLst>
            <pc:docMk/>
            <pc:sldMk cId="196843372" sldId="514"/>
            <ac:spMk id="4" creationId="{8AC926D3-68C4-2853-1452-D49138E066FD}"/>
          </ac:spMkLst>
        </pc:spChg>
        <pc:spChg chg="add mod ord">
          <ac:chgData name="熊谷 渉" userId="b7a4e8598c9bd55e" providerId="LiveId" clId="{555E4FE7-82E0-40AA-9A92-2C03E2915CA4}" dt="2023-05-18T18:24:24.542" v="3239" actId="1036"/>
          <ac:spMkLst>
            <pc:docMk/>
            <pc:sldMk cId="196843372" sldId="514"/>
            <ac:spMk id="5" creationId="{7D1B1AEC-A4C0-4A47-40BC-82110E5ED17E}"/>
          </ac:spMkLst>
        </pc:spChg>
        <pc:spChg chg="add mod ord">
          <ac:chgData name="熊谷 渉" userId="b7a4e8598c9bd55e" providerId="LiveId" clId="{555E4FE7-82E0-40AA-9A92-2C03E2915CA4}" dt="2023-05-18T18:16:30.794" v="2868" actId="14100"/>
          <ac:spMkLst>
            <pc:docMk/>
            <pc:sldMk cId="196843372" sldId="514"/>
            <ac:spMk id="6" creationId="{064A12A0-C408-5C2A-74C0-9804BD11EB90}"/>
          </ac:spMkLst>
        </pc:spChg>
        <pc:spChg chg="add mod ord">
          <ac:chgData name="熊谷 渉" userId="b7a4e8598c9bd55e" providerId="LiveId" clId="{555E4FE7-82E0-40AA-9A92-2C03E2915CA4}" dt="2023-05-18T18:17:09.384" v="2922" actId="1076"/>
          <ac:spMkLst>
            <pc:docMk/>
            <pc:sldMk cId="196843372" sldId="514"/>
            <ac:spMk id="7" creationId="{FC1C8A62-8F14-FCE4-9D87-5D9B4971C248}"/>
          </ac:spMkLst>
        </pc:spChg>
        <pc:spChg chg="add mod">
          <ac:chgData name="熊谷 渉" userId="b7a4e8598c9bd55e" providerId="LiveId" clId="{555E4FE7-82E0-40AA-9A92-2C03E2915CA4}" dt="2023-05-18T17:20:19.064" v="1960" actId="1035"/>
          <ac:spMkLst>
            <pc:docMk/>
            <pc:sldMk cId="196843372" sldId="514"/>
            <ac:spMk id="9" creationId="{FACB1289-E825-7558-B7D2-ECBA044E45FF}"/>
          </ac:spMkLst>
        </pc:spChg>
        <pc:spChg chg="add mod">
          <ac:chgData name="熊谷 渉" userId="b7a4e8598c9bd55e" providerId="LiveId" clId="{555E4FE7-82E0-40AA-9A92-2C03E2915CA4}" dt="2023-05-18T18:16:04.205" v="2865" actId="1035"/>
          <ac:spMkLst>
            <pc:docMk/>
            <pc:sldMk cId="196843372" sldId="514"/>
            <ac:spMk id="10" creationId="{7FF5A736-EEB3-497C-6867-E02D74002299}"/>
          </ac:spMkLst>
        </pc:spChg>
        <pc:spChg chg="add mod">
          <ac:chgData name="熊谷 渉" userId="b7a4e8598c9bd55e" providerId="LiveId" clId="{555E4FE7-82E0-40AA-9A92-2C03E2915CA4}" dt="2023-05-18T18:16:23.353" v="2867" actId="1076"/>
          <ac:spMkLst>
            <pc:docMk/>
            <pc:sldMk cId="196843372" sldId="514"/>
            <ac:spMk id="11" creationId="{1104CD50-5BDD-B8AF-55A1-78A869CABF49}"/>
          </ac:spMkLst>
        </pc:spChg>
        <pc:spChg chg="add mod">
          <ac:chgData name="熊谷 渉" userId="b7a4e8598c9bd55e" providerId="LiveId" clId="{555E4FE7-82E0-40AA-9A92-2C03E2915CA4}" dt="2023-05-18T18:25:11.825" v="3318" actId="20577"/>
          <ac:spMkLst>
            <pc:docMk/>
            <pc:sldMk cId="196843372" sldId="514"/>
            <ac:spMk id="12" creationId="{3B5356BD-FD75-B094-0E74-C67B749B76A7}"/>
          </ac:spMkLst>
        </pc:spChg>
        <pc:spChg chg="add mod">
          <ac:chgData name="熊谷 渉" userId="b7a4e8598c9bd55e" providerId="LiveId" clId="{555E4FE7-82E0-40AA-9A92-2C03E2915CA4}" dt="2023-05-18T18:25:13.885" v="3319" actId="20577"/>
          <ac:spMkLst>
            <pc:docMk/>
            <pc:sldMk cId="196843372" sldId="514"/>
            <ac:spMk id="13" creationId="{A0DFDBAE-7A8B-1FED-276E-5682ABE13540}"/>
          </ac:spMkLst>
        </pc:spChg>
        <pc:spChg chg="mod">
          <ac:chgData name="熊谷 渉" userId="b7a4e8598c9bd55e" providerId="LiveId" clId="{555E4FE7-82E0-40AA-9A92-2C03E2915CA4}" dt="2023-05-18T16:51:43.120" v="1632" actId="14100"/>
          <ac:spMkLst>
            <pc:docMk/>
            <pc:sldMk cId="196843372" sldId="514"/>
            <ac:spMk id="14" creationId="{E87AC5CB-0891-46ED-86C5-FF795F031FB1}"/>
          </ac:spMkLst>
        </pc:spChg>
        <pc:spChg chg="add mod">
          <ac:chgData name="熊谷 渉" userId="b7a4e8598c9bd55e" providerId="LiveId" clId="{555E4FE7-82E0-40AA-9A92-2C03E2915CA4}" dt="2023-05-18T18:24:21.792" v="3238" actId="1036"/>
          <ac:spMkLst>
            <pc:docMk/>
            <pc:sldMk cId="196843372" sldId="514"/>
            <ac:spMk id="15" creationId="{3FFF193F-334F-2E23-504E-29B2FAED80F9}"/>
          </ac:spMkLst>
        </pc:spChg>
        <pc:spChg chg="add mod">
          <ac:chgData name="熊谷 渉" userId="b7a4e8598c9bd55e" providerId="LiveId" clId="{555E4FE7-82E0-40AA-9A92-2C03E2915CA4}" dt="2023-05-18T18:24:11.648" v="3221" actId="20577"/>
          <ac:spMkLst>
            <pc:docMk/>
            <pc:sldMk cId="196843372" sldId="514"/>
            <ac:spMk id="16" creationId="{E21ACE0A-E7A3-BC8B-AE0B-F94A7E3D34FC}"/>
          </ac:spMkLst>
        </pc:spChg>
        <pc:spChg chg="add mod">
          <ac:chgData name="熊谷 渉" userId="b7a4e8598c9bd55e" providerId="LiveId" clId="{555E4FE7-82E0-40AA-9A92-2C03E2915CA4}" dt="2023-05-18T18:18:39.609" v="3071" actId="1038"/>
          <ac:spMkLst>
            <pc:docMk/>
            <pc:sldMk cId="196843372" sldId="514"/>
            <ac:spMk id="17" creationId="{8CEFE8F9-057C-2A3B-ED61-080F8D33A0CE}"/>
          </ac:spMkLst>
        </pc:spChg>
        <pc:spChg chg="add mod">
          <ac:chgData name="熊谷 渉" userId="b7a4e8598c9bd55e" providerId="LiveId" clId="{555E4FE7-82E0-40AA-9A92-2C03E2915CA4}" dt="2023-05-18T18:24:16.695" v="3223" actId="20577"/>
          <ac:spMkLst>
            <pc:docMk/>
            <pc:sldMk cId="196843372" sldId="514"/>
            <ac:spMk id="18" creationId="{D073F70D-6FCA-2A90-A8CE-A8C58FA30F88}"/>
          </ac:spMkLst>
        </pc:spChg>
        <pc:spChg chg="add mod">
          <ac:chgData name="熊谷 渉" userId="b7a4e8598c9bd55e" providerId="LiveId" clId="{555E4FE7-82E0-40AA-9A92-2C03E2915CA4}" dt="2023-05-18T18:17:57.428" v="2952" actId="1035"/>
          <ac:spMkLst>
            <pc:docMk/>
            <pc:sldMk cId="196843372" sldId="514"/>
            <ac:spMk id="19" creationId="{DB0C1751-E7BB-AE93-CA92-FF4058D6A8B4}"/>
          </ac:spMkLst>
        </pc:spChg>
        <pc:spChg chg="add mod">
          <ac:chgData name="熊谷 渉" userId="b7a4e8598c9bd55e" providerId="LiveId" clId="{555E4FE7-82E0-40AA-9A92-2C03E2915CA4}" dt="2023-05-18T18:17:57.428" v="2952" actId="1035"/>
          <ac:spMkLst>
            <pc:docMk/>
            <pc:sldMk cId="196843372" sldId="514"/>
            <ac:spMk id="20" creationId="{07D5B24F-0008-BB81-1A21-9B42961696E2}"/>
          </ac:spMkLst>
        </pc:spChg>
        <pc:spChg chg="add mod">
          <ac:chgData name="熊谷 渉" userId="b7a4e8598c9bd55e" providerId="LiveId" clId="{555E4FE7-82E0-40AA-9A92-2C03E2915CA4}" dt="2023-05-18T18:17:57.428" v="2952" actId="1035"/>
          <ac:spMkLst>
            <pc:docMk/>
            <pc:sldMk cId="196843372" sldId="514"/>
            <ac:spMk id="21" creationId="{7B2CAE9B-68F1-4061-244C-79A9BA5CE642}"/>
          </ac:spMkLst>
        </pc:spChg>
        <pc:spChg chg="add mod">
          <ac:chgData name="熊谷 渉" userId="b7a4e8598c9bd55e" providerId="LiveId" clId="{555E4FE7-82E0-40AA-9A92-2C03E2915CA4}" dt="2023-05-18T18:24:21.792" v="3238" actId="1036"/>
          <ac:spMkLst>
            <pc:docMk/>
            <pc:sldMk cId="196843372" sldId="514"/>
            <ac:spMk id="22" creationId="{E0F81E42-0AD0-215E-4B57-1D4B4A253CF0}"/>
          </ac:spMkLst>
        </pc:spChg>
        <pc:spChg chg="add mod">
          <ac:chgData name="熊谷 渉" userId="b7a4e8598c9bd55e" providerId="LiveId" clId="{555E4FE7-82E0-40AA-9A92-2C03E2915CA4}" dt="2023-05-18T18:15:58.787" v="2826" actId="1076"/>
          <ac:spMkLst>
            <pc:docMk/>
            <pc:sldMk cId="196843372" sldId="514"/>
            <ac:spMk id="32" creationId="{460436C2-5851-83D0-7240-2B9698EEBD83}"/>
          </ac:spMkLst>
        </pc:spChg>
        <pc:spChg chg="add del mod">
          <ac:chgData name="熊谷 渉" userId="b7a4e8598c9bd55e" providerId="LiveId" clId="{555E4FE7-82E0-40AA-9A92-2C03E2915CA4}" dt="2023-05-18T17:38:13.869" v="2260" actId="478"/>
          <ac:spMkLst>
            <pc:docMk/>
            <pc:sldMk cId="196843372" sldId="514"/>
            <ac:spMk id="33" creationId="{43A701D8-DE9C-961E-7E83-716742316D31}"/>
          </ac:spMkLst>
        </pc:spChg>
        <pc:spChg chg="add mod">
          <ac:chgData name="熊谷 渉" userId="b7a4e8598c9bd55e" providerId="LiveId" clId="{555E4FE7-82E0-40AA-9A92-2C03E2915CA4}" dt="2023-05-18T18:04:32.614" v="2609" actId="20577"/>
          <ac:spMkLst>
            <pc:docMk/>
            <pc:sldMk cId="196843372" sldId="514"/>
            <ac:spMk id="35" creationId="{6ECA5D30-C15B-9E5A-4CDC-D8BB33E11953}"/>
          </ac:spMkLst>
        </pc:spChg>
        <pc:spChg chg="add mod">
          <ac:chgData name="熊谷 渉" userId="b7a4e8598c9bd55e" providerId="LiveId" clId="{555E4FE7-82E0-40AA-9A92-2C03E2915CA4}" dt="2023-05-18T18:18:39.609" v="3071" actId="1038"/>
          <ac:spMkLst>
            <pc:docMk/>
            <pc:sldMk cId="196843372" sldId="514"/>
            <ac:spMk id="36" creationId="{EF52F51D-3334-6901-8F33-6D75929D78F8}"/>
          </ac:spMkLst>
        </pc:spChg>
        <pc:spChg chg="add mod">
          <ac:chgData name="熊谷 渉" userId="b7a4e8598c9bd55e" providerId="LiveId" clId="{555E4FE7-82E0-40AA-9A92-2C03E2915CA4}" dt="2023-05-18T18:16:45.339" v="2869" actId="1076"/>
          <ac:spMkLst>
            <pc:docMk/>
            <pc:sldMk cId="196843372" sldId="514"/>
            <ac:spMk id="38" creationId="{A3395D18-0F8C-4422-1F2A-62D2267B465F}"/>
          </ac:spMkLst>
        </pc:spChg>
        <pc:spChg chg="add mod">
          <ac:chgData name="熊谷 渉" userId="b7a4e8598c9bd55e" providerId="LiveId" clId="{555E4FE7-82E0-40AA-9A92-2C03E2915CA4}" dt="2023-05-18T18:25:07.047" v="3317" actId="1037"/>
          <ac:spMkLst>
            <pc:docMk/>
            <pc:sldMk cId="196843372" sldId="514"/>
            <ac:spMk id="39" creationId="{D9BDBFEE-6F8E-9E26-FAD7-91B157BA3FC9}"/>
          </ac:spMkLst>
        </pc:spChg>
        <pc:spChg chg="add mod">
          <ac:chgData name="熊谷 渉" userId="b7a4e8598c9bd55e" providerId="LiveId" clId="{555E4FE7-82E0-40AA-9A92-2C03E2915CA4}" dt="2023-05-18T18:25:28.558" v="3322" actId="20577"/>
          <ac:spMkLst>
            <pc:docMk/>
            <pc:sldMk cId="196843372" sldId="514"/>
            <ac:spMk id="40" creationId="{1BCEB8DA-8B77-FE4F-29DC-034759CC3877}"/>
          </ac:spMkLst>
        </pc:spChg>
        <pc:spChg chg="add mod">
          <ac:chgData name="熊谷 渉" userId="b7a4e8598c9bd55e" providerId="LiveId" clId="{555E4FE7-82E0-40AA-9A92-2C03E2915CA4}" dt="2023-05-18T18:25:39.886" v="3344" actId="14100"/>
          <ac:spMkLst>
            <pc:docMk/>
            <pc:sldMk cId="196843372" sldId="514"/>
            <ac:spMk id="41" creationId="{44982F2A-6DFD-4210-FABC-16F84A9C8DC9}"/>
          </ac:spMkLst>
        </pc:spChg>
        <pc:spChg chg="add mod">
          <ac:chgData name="熊谷 渉" userId="b7a4e8598c9bd55e" providerId="LiveId" clId="{555E4FE7-82E0-40AA-9A92-2C03E2915CA4}" dt="2023-05-18T18:24:28.819" v="3252" actId="1036"/>
          <ac:spMkLst>
            <pc:docMk/>
            <pc:sldMk cId="196843372" sldId="514"/>
            <ac:spMk id="42" creationId="{C30FB016-03A1-6772-78AF-2F64E8AA2304}"/>
          </ac:spMkLst>
        </pc:spChg>
        <pc:picChg chg="add mod">
          <ac:chgData name="熊谷 渉" userId="b7a4e8598c9bd55e" providerId="LiveId" clId="{555E4FE7-82E0-40AA-9A92-2C03E2915CA4}" dt="2023-05-18T18:17:57.428" v="2952" actId="1035"/>
          <ac:picMkLst>
            <pc:docMk/>
            <pc:sldMk cId="196843372" sldId="514"/>
            <ac:picMk id="23" creationId="{BF1BAB98-2F4F-22D2-0780-792AD92DD711}"/>
          </ac:picMkLst>
        </pc:picChg>
        <pc:picChg chg="add mod">
          <ac:chgData name="熊谷 渉" userId="b7a4e8598c9bd55e" providerId="LiveId" clId="{555E4FE7-82E0-40AA-9A92-2C03E2915CA4}" dt="2023-05-18T18:18:39.609" v="3071" actId="1038"/>
          <ac:picMkLst>
            <pc:docMk/>
            <pc:sldMk cId="196843372" sldId="514"/>
            <ac:picMk id="24" creationId="{1AEAE25A-7433-9769-183E-B229F9E39407}"/>
          </ac:picMkLst>
        </pc:picChg>
        <pc:picChg chg="add mod">
          <ac:chgData name="熊谷 渉" userId="b7a4e8598c9bd55e" providerId="LiveId" clId="{555E4FE7-82E0-40AA-9A92-2C03E2915CA4}" dt="2023-05-18T18:24:21.792" v="3238" actId="1036"/>
          <ac:picMkLst>
            <pc:docMk/>
            <pc:sldMk cId="196843372" sldId="514"/>
            <ac:picMk id="25" creationId="{6AA019F4-F5CD-48B7-93C5-03665806C695}"/>
          </ac:picMkLst>
        </pc:picChg>
        <pc:picChg chg="add mod">
          <ac:chgData name="熊谷 渉" userId="b7a4e8598c9bd55e" providerId="LiveId" clId="{555E4FE7-82E0-40AA-9A92-2C03E2915CA4}" dt="2023-05-18T18:17:57.428" v="2952" actId="1035"/>
          <ac:picMkLst>
            <pc:docMk/>
            <pc:sldMk cId="196843372" sldId="514"/>
            <ac:picMk id="26" creationId="{353DD775-5416-5522-9EAE-935D1465187C}"/>
          </ac:picMkLst>
        </pc:picChg>
        <pc:picChg chg="add del">
          <ac:chgData name="熊谷 渉" userId="b7a4e8598c9bd55e" providerId="LiveId" clId="{555E4FE7-82E0-40AA-9A92-2C03E2915CA4}" dt="2023-05-18T17:09:43.225" v="1839" actId="478"/>
          <ac:picMkLst>
            <pc:docMk/>
            <pc:sldMk cId="196843372" sldId="514"/>
            <ac:picMk id="27" creationId="{D0FF7289-B966-3B51-3A62-4BBAB42A7C9B}"/>
          </ac:picMkLst>
        </pc:picChg>
        <pc:picChg chg="add del mod">
          <ac:chgData name="熊谷 渉" userId="b7a4e8598c9bd55e" providerId="LiveId" clId="{555E4FE7-82E0-40AA-9A92-2C03E2915CA4}" dt="2023-05-18T17:09:49.471" v="1842" actId="478"/>
          <ac:picMkLst>
            <pc:docMk/>
            <pc:sldMk cId="196843372" sldId="514"/>
            <ac:picMk id="28" creationId="{1D301AEE-52CD-44B4-18F0-D331419E535D}"/>
          </ac:picMkLst>
        </pc:picChg>
        <pc:picChg chg="add mod">
          <ac:chgData name="熊谷 渉" userId="b7a4e8598c9bd55e" providerId="LiveId" clId="{555E4FE7-82E0-40AA-9A92-2C03E2915CA4}" dt="2023-05-18T17:20:42.800" v="2001" actId="14100"/>
          <ac:picMkLst>
            <pc:docMk/>
            <pc:sldMk cId="196843372" sldId="514"/>
            <ac:picMk id="29" creationId="{715EE50D-D9C5-D38B-5D48-B8D8E9E5DA98}"/>
          </ac:picMkLst>
        </pc:picChg>
        <pc:picChg chg="add mod modCrop">
          <ac:chgData name="熊谷 渉" userId="b7a4e8598c9bd55e" providerId="LiveId" clId="{555E4FE7-82E0-40AA-9A92-2C03E2915CA4}" dt="2023-05-18T18:17:57.428" v="2952" actId="1035"/>
          <ac:picMkLst>
            <pc:docMk/>
            <pc:sldMk cId="196843372" sldId="514"/>
            <ac:picMk id="30" creationId="{5D54D86C-745E-BD97-8131-97F56F025C79}"/>
          </ac:picMkLst>
        </pc:picChg>
        <pc:picChg chg="add mod modCrop">
          <ac:chgData name="熊谷 渉" userId="b7a4e8598c9bd55e" providerId="LiveId" clId="{555E4FE7-82E0-40AA-9A92-2C03E2915CA4}" dt="2023-05-18T17:20:44.400" v="2002" actId="1076"/>
          <ac:picMkLst>
            <pc:docMk/>
            <pc:sldMk cId="196843372" sldId="514"/>
            <ac:picMk id="31" creationId="{FCDFF7B5-12B4-94D3-FD4C-B74628CC15E0}"/>
          </ac:picMkLst>
        </pc:picChg>
        <pc:picChg chg="add mod">
          <ac:chgData name="熊谷 渉" userId="b7a4e8598c9bd55e" providerId="LiveId" clId="{555E4FE7-82E0-40AA-9A92-2C03E2915CA4}" dt="2023-05-18T18:16:04.205" v="2865" actId="1035"/>
          <ac:picMkLst>
            <pc:docMk/>
            <pc:sldMk cId="196843372" sldId="514"/>
            <ac:picMk id="34" creationId="{4E1886F7-4C9E-6462-15E3-9F57FCC26EB0}"/>
          </ac:picMkLst>
        </pc:picChg>
        <pc:picChg chg="add mod">
          <ac:chgData name="熊谷 渉" userId="b7a4e8598c9bd55e" providerId="LiveId" clId="{555E4FE7-82E0-40AA-9A92-2C03E2915CA4}" dt="2023-05-18T18:18:39.609" v="3071" actId="1038"/>
          <ac:picMkLst>
            <pc:docMk/>
            <pc:sldMk cId="196843372" sldId="514"/>
            <ac:picMk id="37" creationId="{46FC9851-C6E7-216C-5093-011A61ACA49F}"/>
          </ac:picMkLst>
        </pc:picChg>
        <pc:picChg chg="add mod">
          <ac:chgData name="熊谷 渉" userId="b7a4e8598c9bd55e" providerId="LiveId" clId="{555E4FE7-82E0-40AA-9A92-2C03E2915CA4}" dt="2023-05-18T17:20:33.645" v="1998" actId="1037"/>
          <ac:picMkLst>
            <pc:docMk/>
            <pc:sldMk cId="196843372" sldId="514"/>
            <ac:picMk id="1026" creationId="{3CC18BD7-4EF6-59B4-5148-4C14FE942707}"/>
          </ac:picMkLst>
        </pc:picChg>
        <pc:picChg chg="add mod">
          <ac:chgData name="熊谷 渉" userId="b7a4e8598c9bd55e" providerId="LiveId" clId="{555E4FE7-82E0-40AA-9A92-2C03E2915CA4}" dt="2023-05-18T18:24:21.792" v="3238" actId="1036"/>
          <ac:picMkLst>
            <pc:docMk/>
            <pc:sldMk cId="196843372" sldId="514"/>
            <ac:picMk id="1028" creationId="{47217FA7-525C-9F7D-5C03-6D0619372CFB}"/>
          </ac:picMkLst>
        </pc:picChg>
        <pc:picChg chg="add mod">
          <ac:chgData name="熊谷 渉" userId="b7a4e8598c9bd55e" providerId="LiveId" clId="{555E4FE7-82E0-40AA-9A92-2C03E2915CA4}" dt="2023-05-18T17:20:33.645" v="1998" actId="1037"/>
          <ac:picMkLst>
            <pc:docMk/>
            <pc:sldMk cId="196843372" sldId="514"/>
            <ac:picMk id="1030" creationId="{08A1C40F-C851-5CCB-D903-2F57080AD59D}"/>
          </ac:picMkLst>
        </pc:picChg>
        <pc:picChg chg="add mod">
          <ac:chgData name="熊谷 渉" userId="b7a4e8598c9bd55e" providerId="LiveId" clId="{555E4FE7-82E0-40AA-9A92-2C03E2915CA4}" dt="2023-05-18T17:22:50.068" v="2184" actId="1035"/>
          <ac:picMkLst>
            <pc:docMk/>
            <pc:sldMk cId="196843372" sldId="514"/>
            <ac:picMk id="1032" creationId="{38ED0AF3-61C7-7FF9-854C-6350D927FC37}"/>
          </ac:picMkLst>
        </pc:picChg>
        <pc:picChg chg="add mod">
          <ac:chgData name="熊谷 渉" userId="b7a4e8598c9bd55e" providerId="LiveId" clId="{555E4FE7-82E0-40AA-9A92-2C03E2915CA4}" dt="2023-05-18T17:20:33.645" v="1998" actId="1037"/>
          <ac:picMkLst>
            <pc:docMk/>
            <pc:sldMk cId="196843372" sldId="514"/>
            <ac:picMk id="1034" creationId="{0F657FC7-7503-59EB-83B5-63F2FFD3BF75}"/>
          </ac:picMkLst>
        </pc:picChg>
      </pc:sldChg>
      <pc:sldChg chg="modSp mod">
        <pc:chgData name="熊谷 渉" userId="b7a4e8598c9bd55e" providerId="LiveId" clId="{555E4FE7-82E0-40AA-9A92-2C03E2915CA4}" dt="2023-05-18T18:39:25.609" v="3868" actId="20577"/>
        <pc:sldMkLst>
          <pc:docMk/>
          <pc:sldMk cId="2676733372" sldId="515"/>
        </pc:sldMkLst>
        <pc:spChg chg="mod">
          <ac:chgData name="熊谷 渉" userId="b7a4e8598c9bd55e" providerId="LiveId" clId="{555E4FE7-82E0-40AA-9A92-2C03E2915CA4}" dt="2023-05-18T18:39:25.609" v="3868" actId="20577"/>
          <ac:spMkLst>
            <pc:docMk/>
            <pc:sldMk cId="2676733372" sldId="515"/>
            <ac:spMk id="14" creationId="{E87AC5CB-0891-46ED-86C5-FF795F031FB1}"/>
          </ac:spMkLst>
        </pc:spChg>
      </pc:sldChg>
      <pc:sldChg chg="addSp modSp add mod">
        <pc:chgData name="熊谷 渉" userId="b7a4e8598c9bd55e" providerId="LiveId" clId="{555E4FE7-82E0-40AA-9A92-2C03E2915CA4}" dt="2023-05-18T16:24:57.566" v="1074" actId="1036"/>
        <pc:sldMkLst>
          <pc:docMk/>
          <pc:sldMk cId="3537459847" sldId="518"/>
        </pc:sldMkLst>
        <pc:spChg chg="add mod">
          <ac:chgData name="熊谷 渉" userId="b7a4e8598c9bd55e" providerId="LiveId" clId="{555E4FE7-82E0-40AA-9A92-2C03E2915CA4}" dt="2023-05-18T16:01:52.553" v="442" actId="1036"/>
          <ac:spMkLst>
            <pc:docMk/>
            <pc:sldMk cId="3537459847" sldId="518"/>
            <ac:spMk id="2" creationId="{2D19E31B-AFB6-7E22-5F41-119A0982B7EC}"/>
          </ac:spMkLst>
        </pc:spChg>
        <pc:spChg chg="mod">
          <ac:chgData name="熊谷 渉" userId="b7a4e8598c9bd55e" providerId="LiveId" clId="{555E4FE7-82E0-40AA-9A92-2C03E2915CA4}" dt="2023-05-18T16:24:57.566" v="1074" actId="1036"/>
          <ac:spMkLst>
            <pc:docMk/>
            <pc:sldMk cId="3537459847" sldId="518"/>
            <ac:spMk id="4" creationId="{A10F748D-8D57-0400-3C1C-4AB1CB2FE2B8}"/>
          </ac:spMkLst>
        </pc:spChg>
        <pc:spChg chg="mod">
          <ac:chgData name="熊谷 渉" userId="b7a4e8598c9bd55e" providerId="LiveId" clId="{555E4FE7-82E0-40AA-9A92-2C03E2915CA4}" dt="2023-05-18T15:59:28.662" v="398" actId="20577"/>
          <ac:spMkLst>
            <pc:docMk/>
            <pc:sldMk cId="3537459847" sldId="518"/>
            <ac:spMk id="6" creationId="{1F609DF4-3152-4D3E-9CA5-170D4BE14906}"/>
          </ac:spMkLst>
        </pc:spChg>
        <pc:spChg chg="mod">
          <ac:chgData name="熊谷 渉" userId="b7a4e8598c9bd55e" providerId="LiveId" clId="{555E4FE7-82E0-40AA-9A92-2C03E2915CA4}" dt="2023-05-18T16:24:57.566" v="1074" actId="1036"/>
          <ac:spMkLst>
            <pc:docMk/>
            <pc:sldMk cId="3537459847" sldId="518"/>
            <ac:spMk id="8" creationId="{29E4CD9C-6199-6983-93B4-147B95BAFEBB}"/>
          </ac:spMkLst>
        </pc:spChg>
        <pc:spChg chg="add mod">
          <ac:chgData name="熊谷 渉" userId="b7a4e8598c9bd55e" providerId="LiveId" clId="{555E4FE7-82E0-40AA-9A92-2C03E2915CA4}" dt="2023-05-18T16:01:52.553" v="442" actId="1036"/>
          <ac:spMkLst>
            <pc:docMk/>
            <pc:sldMk cId="3537459847" sldId="518"/>
            <ac:spMk id="10" creationId="{D5C30F42-71D3-8577-CF7F-A0F7DEC1CC0C}"/>
          </ac:spMkLst>
        </pc:spChg>
        <pc:spChg chg="mod">
          <ac:chgData name="熊谷 渉" userId="b7a4e8598c9bd55e" providerId="LiveId" clId="{555E4FE7-82E0-40AA-9A92-2C03E2915CA4}" dt="2023-05-18T16:01:52.553" v="442" actId="1036"/>
          <ac:spMkLst>
            <pc:docMk/>
            <pc:sldMk cId="3537459847" sldId="518"/>
            <ac:spMk id="11" creationId="{A7B3D910-3514-9458-DCD3-58FDB4C6455B}"/>
          </ac:spMkLst>
        </pc:spChg>
        <pc:spChg chg="mod">
          <ac:chgData name="熊谷 渉" userId="b7a4e8598c9bd55e" providerId="LiveId" clId="{555E4FE7-82E0-40AA-9A92-2C03E2915CA4}" dt="2023-05-18T15:35:21.765" v="76" actId="164"/>
          <ac:spMkLst>
            <pc:docMk/>
            <pc:sldMk cId="3537459847" sldId="518"/>
            <ac:spMk id="12" creationId="{1A0A7810-C1CC-407F-86E0-4858EFD6BEF3}"/>
          </ac:spMkLst>
        </pc:spChg>
        <pc:spChg chg="mod">
          <ac:chgData name="熊谷 渉" userId="b7a4e8598c9bd55e" providerId="LiveId" clId="{555E4FE7-82E0-40AA-9A92-2C03E2915CA4}" dt="2023-05-18T15:35:21.765" v="76" actId="164"/>
          <ac:spMkLst>
            <pc:docMk/>
            <pc:sldMk cId="3537459847" sldId="518"/>
            <ac:spMk id="13" creationId="{6221FF47-A3A2-F834-8555-5E1B314B6C75}"/>
          </ac:spMkLst>
        </pc:spChg>
        <pc:spChg chg="mod">
          <ac:chgData name="熊谷 渉" userId="b7a4e8598c9bd55e" providerId="LiveId" clId="{555E4FE7-82E0-40AA-9A92-2C03E2915CA4}" dt="2023-05-18T15:35:21.765" v="76" actId="164"/>
          <ac:spMkLst>
            <pc:docMk/>
            <pc:sldMk cId="3537459847" sldId="518"/>
            <ac:spMk id="14" creationId="{43F2DAEB-A51D-B7AF-3D83-65A31F0968EA}"/>
          </ac:spMkLst>
        </pc:spChg>
        <pc:spChg chg="add mod">
          <ac:chgData name="熊谷 渉" userId="b7a4e8598c9bd55e" providerId="LiveId" clId="{555E4FE7-82E0-40AA-9A92-2C03E2915CA4}" dt="2023-05-18T16:01:52.553" v="442" actId="1036"/>
          <ac:spMkLst>
            <pc:docMk/>
            <pc:sldMk cId="3537459847" sldId="518"/>
            <ac:spMk id="16" creationId="{FE5EC30D-B893-9E58-ACE8-356960B64836}"/>
          </ac:spMkLst>
        </pc:spChg>
        <pc:spChg chg="add mod">
          <ac:chgData name="熊谷 渉" userId="b7a4e8598c9bd55e" providerId="LiveId" clId="{555E4FE7-82E0-40AA-9A92-2C03E2915CA4}" dt="2023-05-18T16:01:52.553" v="442" actId="1036"/>
          <ac:spMkLst>
            <pc:docMk/>
            <pc:sldMk cId="3537459847" sldId="518"/>
            <ac:spMk id="17" creationId="{61BE45E5-674F-CE75-381F-626D818DB601}"/>
          </ac:spMkLst>
        </pc:spChg>
        <pc:spChg chg="mod">
          <ac:chgData name="熊谷 渉" userId="b7a4e8598c9bd55e" providerId="LiveId" clId="{555E4FE7-82E0-40AA-9A92-2C03E2915CA4}" dt="2023-05-18T16:01:52.553" v="442" actId="1036"/>
          <ac:spMkLst>
            <pc:docMk/>
            <pc:sldMk cId="3537459847" sldId="518"/>
            <ac:spMk id="35" creationId="{82FF2F5E-AF5C-FCB8-80F9-1F86B09DBCEF}"/>
          </ac:spMkLst>
        </pc:spChg>
        <pc:spChg chg="mod">
          <ac:chgData name="熊谷 渉" userId="b7a4e8598c9bd55e" providerId="LiveId" clId="{555E4FE7-82E0-40AA-9A92-2C03E2915CA4}" dt="2023-05-18T16:01:52.553" v="442" actId="1036"/>
          <ac:spMkLst>
            <pc:docMk/>
            <pc:sldMk cId="3537459847" sldId="518"/>
            <ac:spMk id="37" creationId="{393DAF9F-97A1-3222-71FB-E4BEEB56E3F0}"/>
          </ac:spMkLst>
        </pc:spChg>
        <pc:spChg chg="mod">
          <ac:chgData name="熊谷 渉" userId="b7a4e8598c9bd55e" providerId="LiveId" clId="{555E4FE7-82E0-40AA-9A92-2C03E2915CA4}" dt="2023-05-18T15:58:42.693" v="382" actId="12788"/>
          <ac:spMkLst>
            <pc:docMk/>
            <pc:sldMk cId="3537459847" sldId="518"/>
            <ac:spMk id="40" creationId="{FD0B054B-732F-6EC6-3CE0-0837EF521415}"/>
          </ac:spMkLst>
        </pc:spChg>
        <pc:spChg chg="mod">
          <ac:chgData name="熊谷 渉" userId="b7a4e8598c9bd55e" providerId="LiveId" clId="{555E4FE7-82E0-40AA-9A92-2C03E2915CA4}" dt="2023-05-18T15:58:57.837" v="383" actId="12788"/>
          <ac:spMkLst>
            <pc:docMk/>
            <pc:sldMk cId="3537459847" sldId="518"/>
            <ac:spMk id="41" creationId="{85B07BB8-F248-6095-CBDF-8F25AAA3F976}"/>
          </ac:spMkLst>
        </pc:spChg>
        <pc:grpChg chg="add mod">
          <ac:chgData name="熊谷 渉" userId="b7a4e8598c9bd55e" providerId="LiveId" clId="{555E4FE7-82E0-40AA-9A92-2C03E2915CA4}" dt="2023-05-18T16:01:52.553" v="442" actId="1036"/>
          <ac:grpSpMkLst>
            <pc:docMk/>
            <pc:sldMk cId="3537459847" sldId="518"/>
            <ac:grpSpMk id="15" creationId="{4062930B-07C4-35EB-F0D0-AB4E4A54A122}"/>
          </ac:grpSpMkLst>
        </pc:grpChg>
        <pc:cxnChg chg="mod">
          <ac:chgData name="熊谷 渉" userId="b7a4e8598c9bd55e" providerId="LiveId" clId="{555E4FE7-82E0-40AA-9A92-2C03E2915CA4}" dt="2023-05-18T15:58:42.693" v="382" actId="12788"/>
          <ac:cxnSpMkLst>
            <pc:docMk/>
            <pc:sldMk cId="3537459847" sldId="518"/>
            <ac:cxnSpMk id="7" creationId="{4660C7C3-3EEF-0A04-10BB-7FD27609331A}"/>
          </ac:cxnSpMkLst>
        </pc:cxnChg>
        <pc:cxnChg chg="mod">
          <ac:chgData name="熊谷 渉" userId="b7a4e8598c9bd55e" providerId="LiveId" clId="{555E4FE7-82E0-40AA-9A92-2C03E2915CA4}" dt="2023-05-18T15:58:57.837" v="383" actId="12788"/>
          <ac:cxnSpMkLst>
            <pc:docMk/>
            <pc:sldMk cId="3537459847" sldId="518"/>
            <ac:cxnSpMk id="9" creationId="{79D94D24-C6C6-18F0-4F90-4CD1D69557D3}"/>
          </ac:cxnSpMkLst>
        </pc:cxnChg>
        <pc:cxnChg chg="mod">
          <ac:chgData name="熊谷 渉" userId="b7a4e8598c9bd55e" providerId="LiveId" clId="{555E4FE7-82E0-40AA-9A92-2C03E2915CA4}" dt="2023-05-18T16:01:52.553" v="442" actId="1036"/>
          <ac:cxnSpMkLst>
            <pc:docMk/>
            <pc:sldMk cId="3537459847" sldId="518"/>
            <ac:cxnSpMk id="26" creationId="{81010C24-ACE8-F52A-BA59-7742B08E3151}"/>
          </ac:cxnSpMkLst>
        </pc:cxnChg>
        <pc:cxnChg chg="mod">
          <ac:chgData name="熊谷 渉" userId="b7a4e8598c9bd55e" providerId="LiveId" clId="{555E4FE7-82E0-40AA-9A92-2C03E2915CA4}" dt="2023-05-18T16:01:52.553" v="442" actId="1036"/>
          <ac:cxnSpMkLst>
            <pc:docMk/>
            <pc:sldMk cId="3537459847" sldId="518"/>
            <ac:cxnSpMk id="38" creationId="{4F2C40CD-E333-1734-C87F-73806274C8C4}"/>
          </ac:cxnSpMkLst>
        </pc:cxnChg>
      </pc:sldChg>
      <pc:sldChg chg="addSp delSp modSp add mod">
        <pc:chgData name="熊谷 渉" userId="b7a4e8598c9bd55e" providerId="LiveId" clId="{555E4FE7-82E0-40AA-9A92-2C03E2915CA4}" dt="2023-05-18T16:09:45.885" v="725" actId="1038"/>
        <pc:sldMkLst>
          <pc:docMk/>
          <pc:sldMk cId="622633903" sldId="519"/>
        </pc:sldMkLst>
        <pc:spChg chg="mod">
          <ac:chgData name="熊谷 渉" userId="b7a4e8598c9bd55e" providerId="LiveId" clId="{555E4FE7-82E0-40AA-9A92-2C03E2915CA4}" dt="2023-05-18T15:54:05.434" v="307" actId="12788"/>
          <ac:spMkLst>
            <pc:docMk/>
            <pc:sldMk cId="622633903" sldId="519"/>
            <ac:spMk id="2" creationId="{B93200AE-2642-BDCB-A6CE-F6AB54749CEE}"/>
          </ac:spMkLst>
        </pc:spChg>
        <pc:spChg chg="mod">
          <ac:chgData name="熊谷 渉" userId="b7a4e8598c9bd55e" providerId="LiveId" clId="{555E4FE7-82E0-40AA-9A92-2C03E2915CA4}" dt="2023-05-18T15:53:39.335" v="303" actId="12788"/>
          <ac:spMkLst>
            <pc:docMk/>
            <pc:sldMk cId="622633903" sldId="519"/>
            <ac:spMk id="4" creationId="{1A7883B0-22D6-DC5C-000D-F5DEC86804D8}"/>
          </ac:spMkLst>
        </pc:spChg>
        <pc:spChg chg="mod">
          <ac:chgData name="熊谷 渉" userId="b7a4e8598c9bd55e" providerId="LiveId" clId="{555E4FE7-82E0-40AA-9A92-2C03E2915CA4}" dt="2023-05-18T16:06:24.127" v="702" actId="1037"/>
          <ac:spMkLst>
            <pc:docMk/>
            <pc:sldMk cId="622633903" sldId="519"/>
            <ac:spMk id="6" creationId="{17E9A707-3CB3-37FC-A73E-9415C549BEED}"/>
          </ac:spMkLst>
        </pc:spChg>
        <pc:spChg chg="mod">
          <ac:chgData name="熊谷 渉" userId="b7a4e8598c9bd55e" providerId="LiveId" clId="{555E4FE7-82E0-40AA-9A92-2C03E2915CA4}" dt="2023-05-18T15:54:05.434" v="307" actId="12788"/>
          <ac:spMkLst>
            <pc:docMk/>
            <pc:sldMk cId="622633903" sldId="519"/>
            <ac:spMk id="7" creationId="{2157A59B-D50E-FFE7-AC40-D385F9D5C388}"/>
          </ac:spMkLst>
        </pc:spChg>
        <pc:spChg chg="mod">
          <ac:chgData name="熊谷 渉" userId="b7a4e8598c9bd55e" providerId="LiveId" clId="{555E4FE7-82E0-40AA-9A92-2C03E2915CA4}" dt="2023-05-18T16:02:15.005" v="445" actId="14100"/>
          <ac:spMkLst>
            <pc:docMk/>
            <pc:sldMk cId="622633903" sldId="519"/>
            <ac:spMk id="8" creationId="{80117A50-2F00-C9D5-BC32-81D67AB71810}"/>
          </ac:spMkLst>
        </pc:spChg>
        <pc:spChg chg="del">
          <ac:chgData name="熊谷 渉" userId="b7a4e8598c9bd55e" providerId="LiveId" clId="{555E4FE7-82E0-40AA-9A92-2C03E2915CA4}" dt="2023-05-18T15:53:51.291" v="304" actId="478"/>
          <ac:spMkLst>
            <pc:docMk/>
            <pc:sldMk cId="622633903" sldId="519"/>
            <ac:spMk id="9" creationId="{62A461E4-F6BF-3B24-AB24-80E752DBAFF3}"/>
          </ac:spMkLst>
        </pc:spChg>
        <pc:spChg chg="del">
          <ac:chgData name="熊谷 渉" userId="b7a4e8598c9bd55e" providerId="LiveId" clId="{555E4FE7-82E0-40AA-9A92-2C03E2915CA4}" dt="2023-05-18T15:53:51.291" v="304" actId="478"/>
          <ac:spMkLst>
            <pc:docMk/>
            <pc:sldMk cId="622633903" sldId="519"/>
            <ac:spMk id="10" creationId="{FDF4DF79-0706-F5B1-8DD2-11CEEB18F35C}"/>
          </ac:spMkLst>
        </pc:spChg>
        <pc:spChg chg="del">
          <ac:chgData name="熊谷 渉" userId="b7a4e8598c9bd55e" providerId="LiveId" clId="{555E4FE7-82E0-40AA-9A92-2C03E2915CA4}" dt="2023-05-18T15:53:51.291" v="304" actId="478"/>
          <ac:spMkLst>
            <pc:docMk/>
            <pc:sldMk cId="622633903" sldId="519"/>
            <ac:spMk id="11" creationId="{B98B3E7D-1F69-D7EC-68BE-142C5D97B719}"/>
          </ac:spMkLst>
        </pc:spChg>
        <pc:spChg chg="mod">
          <ac:chgData name="熊谷 渉" userId="b7a4e8598c9bd55e" providerId="LiveId" clId="{555E4FE7-82E0-40AA-9A92-2C03E2915CA4}" dt="2023-05-18T15:53:39.335" v="303" actId="12788"/>
          <ac:spMkLst>
            <pc:docMk/>
            <pc:sldMk cId="622633903" sldId="519"/>
            <ac:spMk id="12" creationId="{D8B8125C-6C30-F719-E3ED-B3608B3AE4B6}"/>
          </ac:spMkLst>
        </pc:spChg>
        <pc:spChg chg="mod">
          <ac:chgData name="熊谷 渉" userId="b7a4e8598c9bd55e" providerId="LiveId" clId="{555E4FE7-82E0-40AA-9A92-2C03E2915CA4}" dt="2023-05-18T16:09:35.766" v="713" actId="14100"/>
          <ac:spMkLst>
            <pc:docMk/>
            <pc:sldMk cId="622633903" sldId="519"/>
            <ac:spMk id="13" creationId="{64595948-B33D-B440-1C92-CE6B99C062F4}"/>
          </ac:spMkLst>
        </pc:spChg>
        <pc:spChg chg="mod">
          <ac:chgData name="熊谷 渉" userId="b7a4e8598c9bd55e" providerId="LiveId" clId="{555E4FE7-82E0-40AA-9A92-2C03E2915CA4}" dt="2023-05-18T16:09:45.885" v="725" actId="1038"/>
          <ac:spMkLst>
            <pc:docMk/>
            <pc:sldMk cId="622633903" sldId="519"/>
            <ac:spMk id="14" creationId="{0F4F6C69-7504-BFCD-7ECE-BA1940349F98}"/>
          </ac:spMkLst>
        </pc:spChg>
        <pc:spChg chg="mod">
          <ac:chgData name="熊谷 渉" userId="b7a4e8598c9bd55e" providerId="LiveId" clId="{555E4FE7-82E0-40AA-9A92-2C03E2915CA4}" dt="2023-05-18T16:06:24.127" v="702" actId="1037"/>
          <ac:spMkLst>
            <pc:docMk/>
            <pc:sldMk cId="622633903" sldId="519"/>
            <ac:spMk id="15" creationId="{75B345E0-7A80-CB31-EF26-51752E9A111F}"/>
          </ac:spMkLst>
        </pc:spChg>
        <pc:spChg chg="mod">
          <ac:chgData name="熊谷 渉" userId="b7a4e8598c9bd55e" providerId="LiveId" clId="{555E4FE7-82E0-40AA-9A92-2C03E2915CA4}" dt="2023-05-18T16:07:35.287" v="708" actId="1076"/>
          <ac:spMkLst>
            <pc:docMk/>
            <pc:sldMk cId="622633903" sldId="519"/>
            <ac:spMk id="16" creationId="{1616F710-E0E4-F24E-E093-C3936B53BD2E}"/>
          </ac:spMkLst>
        </pc:spChg>
        <pc:spChg chg="del mod">
          <ac:chgData name="熊谷 渉" userId="b7a4e8598c9bd55e" providerId="LiveId" clId="{555E4FE7-82E0-40AA-9A92-2C03E2915CA4}" dt="2023-05-18T16:02:42.821" v="446" actId="478"/>
          <ac:spMkLst>
            <pc:docMk/>
            <pc:sldMk cId="622633903" sldId="519"/>
            <ac:spMk id="17" creationId="{0092E3EC-8226-D025-CB44-703B24195272}"/>
          </ac:spMkLst>
        </pc:spChg>
        <pc:spChg chg="mod">
          <ac:chgData name="熊谷 渉" userId="b7a4e8598c9bd55e" providerId="LiveId" clId="{555E4FE7-82E0-40AA-9A92-2C03E2915CA4}" dt="2023-05-18T16:06:24.127" v="702" actId="1037"/>
          <ac:spMkLst>
            <pc:docMk/>
            <pc:sldMk cId="622633903" sldId="519"/>
            <ac:spMk id="18" creationId="{DE5BCD0B-4511-8BA5-03CC-50A5ED7C5792}"/>
          </ac:spMkLst>
        </pc:spChg>
        <pc:spChg chg="del">
          <ac:chgData name="熊谷 渉" userId="b7a4e8598c9bd55e" providerId="LiveId" clId="{555E4FE7-82E0-40AA-9A92-2C03E2915CA4}" dt="2023-05-18T15:51:22.388" v="211" actId="478"/>
          <ac:spMkLst>
            <pc:docMk/>
            <pc:sldMk cId="622633903" sldId="519"/>
            <ac:spMk id="19" creationId="{1AB0EB89-2119-65E5-CE63-64CA93FB1FCA}"/>
          </ac:spMkLst>
        </pc:spChg>
        <pc:spChg chg="mod">
          <ac:chgData name="熊谷 渉" userId="b7a4e8598c9bd55e" providerId="LiveId" clId="{555E4FE7-82E0-40AA-9A92-2C03E2915CA4}" dt="2023-05-18T16:09:35.766" v="713" actId="14100"/>
          <ac:spMkLst>
            <pc:docMk/>
            <pc:sldMk cId="622633903" sldId="519"/>
            <ac:spMk id="20" creationId="{338F38AB-0724-5895-1C7E-50BF8854F86D}"/>
          </ac:spMkLst>
        </pc:spChg>
        <pc:spChg chg="mod">
          <ac:chgData name="熊谷 渉" userId="b7a4e8598c9bd55e" providerId="LiveId" clId="{555E4FE7-82E0-40AA-9A92-2C03E2915CA4}" dt="2023-05-18T16:06:24.127" v="702" actId="1037"/>
          <ac:spMkLst>
            <pc:docMk/>
            <pc:sldMk cId="622633903" sldId="519"/>
            <ac:spMk id="22" creationId="{AA3112A4-7E7F-A4B1-10CF-2094F603B537}"/>
          </ac:spMkLst>
        </pc:spChg>
        <pc:spChg chg="mod">
          <ac:chgData name="熊谷 渉" userId="b7a4e8598c9bd55e" providerId="LiveId" clId="{555E4FE7-82E0-40AA-9A92-2C03E2915CA4}" dt="2023-05-18T16:02:14.036" v="444" actId="255"/>
          <ac:spMkLst>
            <pc:docMk/>
            <pc:sldMk cId="622633903" sldId="519"/>
            <ac:spMk id="23" creationId="{C5F01E89-BACC-04D1-C3A6-4AABC57AB7BA}"/>
          </ac:spMkLst>
        </pc:spChg>
        <pc:spChg chg="mod">
          <ac:chgData name="熊谷 渉" userId="b7a4e8598c9bd55e" providerId="LiveId" clId="{555E4FE7-82E0-40AA-9A92-2C03E2915CA4}" dt="2023-05-18T16:02:14.036" v="444" actId="255"/>
          <ac:spMkLst>
            <pc:docMk/>
            <pc:sldMk cId="622633903" sldId="519"/>
            <ac:spMk id="24" creationId="{AE0A35EB-7CFF-E9C5-AB0A-32F78183D8C2}"/>
          </ac:spMkLst>
        </pc:spChg>
        <pc:spChg chg="mod">
          <ac:chgData name="熊谷 渉" userId="b7a4e8598c9bd55e" providerId="LiveId" clId="{555E4FE7-82E0-40AA-9A92-2C03E2915CA4}" dt="2023-05-18T16:02:14.036" v="444" actId="255"/>
          <ac:spMkLst>
            <pc:docMk/>
            <pc:sldMk cId="622633903" sldId="519"/>
            <ac:spMk id="25" creationId="{81F20FD9-49EF-E2B7-A778-76AFC6FFBA5D}"/>
          </ac:spMkLst>
        </pc:spChg>
        <pc:spChg chg="add mod">
          <ac:chgData name="熊谷 渉" userId="b7a4e8598c9bd55e" providerId="LiveId" clId="{555E4FE7-82E0-40AA-9A92-2C03E2915CA4}" dt="2023-05-18T16:07:48.697" v="712" actId="14100"/>
          <ac:spMkLst>
            <pc:docMk/>
            <pc:sldMk cId="622633903" sldId="519"/>
            <ac:spMk id="26" creationId="{5088D6CF-9110-AD98-20DA-1C8ED78211CB}"/>
          </ac:spMkLst>
        </pc:spChg>
        <pc:grpChg chg="add mod">
          <ac:chgData name="熊谷 渉" userId="b7a4e8598c9bd55e" providerId="LiveId" clId="{555E4FE7-82E0-40AA-9A92-2C03E2915CA4}" dt="2023-05-18T16:02:15.005" v="445" actId="14100"/>
          <ac:grpSpMkLst>
            <pc:docMk/>
            <pc:sldMk cId="622633903" sldId="519"/>
            <ac:grpSpMk id="21" creationId="{A8A03225-926D-19DC-1262-A4A7E76CB5BF}"/>
          </ac:grpSpMkLst>
        </pc:grpChg>
      </pc:sldChg>
      <pc:sldChg chg="add">
        <pc:chgData name="熊谷 渉" userId="b7a4e8598c9bd55e" providerId="LiveId" clId="{555E4FE7-82E0-40AA-9A92-2C03E2915CA4}" dt="2023-05-18T18:28:52.974" v="3346"/>
        <pc:sldMkLst>
          <pc:docMk/>
          <pc:sldMk cId="1463958682" sldId="520"/>
        </pc:sldMkLst>
      </pc:sldChg>
      <pc:sldChg chg="modSp add mod">
        <pc:chgData name="熊谷 渉" userId="b7a4e8598c9bd55e" providerId="LiveId" clId="{555E4FE7-82E0-40AA-9A92-2C03E2915CA4}" dt="2023-05-18T18:41:33.887" v="3988" actId="20577"/>
        <pc:sldMkLst>
          <pc:docMk/>
          <pc:sldMk cId="2733764345" sldId="521"/>
        </pc:sldMkLst>
        <pc:spChg chg="mod">
          <ac:chgData name="熊谷 渉" userId="b7a4e8598c9bd55e" providerId="LiveId" clId="{555E4FE7-82E0-40AA-9A92-2C03E2915CA4}" dt="2023-05-18T18:41:10.520" v="3960" actId="20577"/>
          <ac:spMkLst>
            <pc:docMk/>
            <pc:sldMk cId="2733764345" sldId="521"/>
            <ac:spMk id="2" creationId="{3DF058F9-220C-494C-A522-7EB3101CCCC4}"/>
          </ac:spMkLst>
        </pc:spChg>
        <pc:spChg chg="mod">
          <ac:chgData name="熊谷 渉" userId="b7a4e8598c9bd55e" providerId="LiveId" clId="{555E4FE7-82E0-40AA-9A92-2C03E2915CA4}" dt="2023-05-18T18:41:33.887" v="3988" actId="20577"/>
          <ac:spMkLst>
            <pc:docMk/>
            <pc:sldMk cId="2733764345" sldId="521"/>
            <ac:spMk id="14" creationId="{E87AC5CB-0891-46ED-86C5-FF795F031FB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50B36-03E6-4D3A-8098-12EB1C30C067}" type="datetimeFigureOut">
              <a:rPr kumimoji="1" lang="ja-JP" altLang="en-US" smtClean="0"/>
              <a:t>2023/5/19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BF75D-FAA7-4C74-927E-D481AAC481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805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2432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8536ED1-455B-4DD1-AC0E-800FB7E4ADA4}"/>
              </a:ext>
            </a:extLst>
          </p:cNvPr>
          <p:cNvSpPr/>
          <p:nvPr userDrawn="1"/>
        </p:nvSpPr>
        <p:spPr>
          <a:xfrm>
            <a:off x="0" y="0"/>
            <a:ext cx="3049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 descr="黒い背景に白い文字がある&#10;&#10;中程度の精度で自動的に生成された説明">
            <a:extLst>
              <a:ext uri="{FF2B5EF4-FFF2-40B4-BE49-F238E27FC236}">
                <a16:creationId xmlns:a16="http://schemas.microsoft.com/office/drawing/2014/main" id="{497ED59C-FE6C-4EF1-A50C-F72C2D9F39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02" y="410845"/>
            <a:ext cx="2152996" cy="605348"/>
          </a:xfrm>
          <a:prstGeom prst="rect">
            <a:avLst/>
          </a:prstGeom>
        </p:spPr>
      </p:pic>
      <p:pic>
        <p:nvPicPr>
          <p:cNvPr id="5" name="図 4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41E5647C-F0B0-41C0-BC1A-6102B76B0C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9200" y="1758333"/>
            <a:ext cx="2326656" cy="3314089"/>
          </a:xfrm>
          <a:prstGeom prst="rect">
            <a:avLst/>
          </a:prstGeom>
        </p:spPr>
      </p:pic>
      <p:sp>
        <p:nvSpPr>
          <p:cNvPr id="7" name="タイトル 1">
            <a:extLst>
              <a:ext uri="{FF2B5EF4-FFF2-40B4-BE49-F238E27FC236}">
                <a16:creationId xmlns:a16="http://schemas.microsoft.com/office/drawing/2014/main" id="{A742C218-90A3-40E1-BF8B-7F384AAFC8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4402" y="2536265"/>
            <a:ext cx="6512266" cy="1772496"/>
          </a:xfrm>
        </p:spPr>
        <p:txBody>
          <a:bodyPr anchor="ctr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kumimoji="1" lang="en-US" altLang="ja-JP" dirty="0"/>
              <a:t>Presentation title here</a:t>
            </a:r>
            <a:endParaRPr kumimoji="1" lang="ja-JP" altLang="en-US" dirty="0"/>
          </a:p>
        </p:txBody>
      </p:sp>
      <p:sp>
        <p:nvSpPr>
          <p:cNvPr id="8" name="テキスト プレースホルダー 10">
            <a:extLst>
              <a:ext uri="{FF2B5EF4-FFF2-40B4-BE49-F238E27FC236}">
                <a16:creationId xmlns:a16="http://schemas.microsoft.com/office/drawing/2014/main" id="{714ACDEC-7535-4FC9-8AE9-A88C40E3C9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4402" y="4681725"/>
            <a:ext cx="5307863" cy="41607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Presenter Name</a:t>
            </a:r>
            <a:endParaRPr kumimoji="1" lang="ja-JP" altLang="en-US" dirty="0"/>
          </a:p>
        </p:txBody>
      </p:sp>
      <p:sp>
        <p:nvSpPr>
          <p:cNvPr id="9" name="テキスト プレースホルダー 10">
            <a:extLst>
              <a:ext uri="{FF2B5EF4-FFF2-40B4-BE49-F238E27FC236}">
                <a16:creationId xmlns:a16="http://schemas.microsoft.com/office/drawing/2014/main" id="{9E33A0B0-15A6-4DC2-965D-6436364BE5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64402" y="5093413"/>
            <a:ext cx="5307863" cy="63030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Profile</a:t>
            </a:r>
          </a:p>
          <a:p>
            <a:pPr lvl="0"/>
            <a:r>
              <a:rPr kumimoji="1" lang="en-US" altLang="ja-JP" dirty="0"/>
              <a:t>Profile</a:t>
            </a:r>
          </a:p>
        </p:txBody>
      </p:sp>
      <p:sp>
        <p:nvSpPr>
          <p:cNvPr id="10" name="テキスト プレースホルダー 10">
            <a:extLst>
              <a:ext uri="{FF2B5EF4-FFF2-40B4-BE49-F238E27FC236}">
                <a16:creationId xmlns:a16="http://schemas.microsoft.com/office/drawing/2014/main" id="{1CD9B5D1-9BD4-49F9-8342-A74301BA0E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64403" y="5787336"/>
            <a:ext cx="3867622" cy="26721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Month DD, YYYY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2174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</a:t>
            </a:r>
            <a:r>
              <a:rPr kumimoji="1" lang="ja-JP" altLang="en-US" dirty="0"/>
              <a:t> 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1172116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719138" indent="-377825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sp>
        <p:nvSpPr>
          <p:cNvPr id="15" name="コンテンツ プレースホルダー 6">
            <a:extLst>
              <a:ext uri="{FF2B5EF4-FFF2-40B4-BE49-F238E27FC236}">
                <a16:creationId xmlns:a16="http://schemas.microsoft.com/office/drawing/2014/main" id="{9900876A-DF0D-4E40-B8CF-1DB937D2605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1114968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  <a:r>
              <a:rPr kumimoji="1" lang="en-US" altLang="ja-JP" dirty="0"/>
              <a:t>/ Contents area (Text, Chart, Image)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5D98167-FFB8-43AB-8223-CEB7D9DF32AA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445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1172116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719138" indent="-377825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　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sp>
        <p:nvSpPr>
          <p:cNvPr id="16" name="コンテンツ プレースホルダー 6">
            <a:extLst>
              <a:ext uri="{FF2B5EF4-FFF2-40B4-BE49-F238E27FC236}">
                <a16:creationId xmlns:a16="http://schemas.microsoft.com/office/drawing/2014/main" id="{3D82198D-E071-4B75-9D47-FDE2D3CE49F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5393977" cy="34131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コンテンツを挿入（テキスト、グラフ、図など）</a:t>
            </a:r>
          </a:p>
        </p:txBody>
      </p:sp>
      <p:sp>
        <p:nvSpPr>
          <p:cNvPr id="17" name="コンテンツ プレースホルダー 6">
            <a:extLst>
              <a:ext uri="{FF2B5EF4-FFF2-40B4-BE49-F238E27FC236}">
                <a16:creationId xmlns:a16="http://schemas.microsoft.com/office/drawing/2014/main" id="{306D5901-EC09-488B-BF04-6F836C7AC06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73454" y="2555874"/>
            <a:ext cx="5393977" cy="34131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Contents area (Text, Chart, Image</a:t>
            </a:r>
            <a:r>
              <a:rPr kumimoji="1" lang="ja-JP" altLang="en-US" dirty="0"/>
              <a:t>）</a:t>
            </a: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B307D79A-52BE-4146-A331-7B04C4DDBDF2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132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6"/>
            <a:ext cx="11341887" cy="4985957"/>
          </a:xfr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sz="2400" b="1"/>
            </a:lvl1pPr>
            <a:lvl2pPr marL="538163" indent="-1968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  <a:r>
              <a:rPr kumimoji="1" lang="ja-JP" altLang="en-US" dirty="0"/>
              <a:t>箇条書きレベル</a:t>
            </a:r>
            <a:r>
              <a:rPr kumimoji="1" lang="en-US" altLang="ja-JP" dirty="0"/>
              <a:t>2</a:t>
            </a:r>
          </a:p>
          <a:p>
            <a:pPr lvl="2"/>
            <a:r>
              <a:rPr kumimoji="1" lang="en-US" altLang="ja-JP" dirty="0"/>
              <a:t>Bullets level 3 </a:t>
            </a:r>
            <a:r>
              <a:rPr kumimoji="1" lang="ja-JP" altLang="en-US" dirty="0"/>
              <a:t>箇条書きレベル</a:t>
            </a:r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C41B10FA-8D83-4BCA-A608-4A184FC94190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4316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C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1172116"/>
          </a:xfrm>
        </p:spPr>
        <p:txBody>
          <a:bodyPr>
            <a:normAutofit/>
          </a:bodyPr>
          <a:lstStyle>
            <a:lvl1pPr marL="285750" indent="-285750">
              <a:buClr>
                <a:schemeClr val="accent1"/>
              </a:buClr>
              <a:buFont typeface="Wingdings" panose="05000000000000000000" pitchFamily="2" charset="2"/>
              <a:buChar char="n"/>
              <a:defRPr sz="2400" b="1"/>
            </a:lvl1pPr>
            <a:lvl2pPr marL="538163" indent="-1968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sp>
        <p:nvSpPr>
          <p:cNvPr id="16" name="コンテンツ プレースホルダー 6">
            <a:extLst>
              <a:ext uri="{FF2B5EF4-FFF2-40B4-BE49-F238E27FC236}">
                <a16:creationId xmlns:a16="http://schemas.microsoft.com/office/drawing/2014/main" id="{1C5ED058-BE07-45DA-AE41-64A4727D56B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1114968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  <a:r>
              <a:rPr kumimoji="1" lang="en-US" altLang="ja-JP" dirty="0"/>
              <a:t> /  Contents area (Text, Chart, Image)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FD2BFE38-4F7B-4277-8905-6BAF4EA3B452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646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C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1172116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sz="2400" b="1"/>
            </a:lvl1pPr>
            <a:lvl2pPr marL="538163" indent="-1968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 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sp>
        <p:nvSpPr>
          <p:cNvPr id="19" name="コンテンツ プレースホルダー 6">
            <a:extLst>
              <a:ext uri="{FF2B5EF4-FFF2-40B4-BE49-F238E27FC236}">
                <a16:creationId xmlns:a16="http://schemas.microsoft.com/office/drawing/2014/main" id="{E5D7E7B2-4C8D-4EEA-9FE7-1F4F7895D8C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539397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</a:p>
        </p:txBody>
      </p:sp>
      <p:sp>
        <p:nvSpPr>
          <p:cNvPr id="20" name="コンテンツ プレースホルダー 6">
            <a:extLst>
              <a:ext uri="{FF2B5EF4-FFF2-40B4-BE49-F238E27FC236}">
                <a16:creationId xmlns:a16="http://schemas.microsoft.com/office/drawing/2014/main" id="{BFC2A24A-338B-4F59-9444-366485FBAF8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73454" y="2555874"/>
            <a:ext cx="539397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en-US" altLang="ja-JP" dirty="0"/>
              <a:t>Contents area (Text, Chart, Image)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8EBCA68-5498-4B3B-9FFE-F3070AC77FD1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2235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D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2" name="テキスト プレースホルダー 2">
            <a:extLst>
              <a:ext uri="{FF2B5EF4-FFF2-40B4-BE49-F238E27FC236}">
                <a16:creationId xmlns:a16="http://schemas.microsoft.com/office/drawing/2014/main" id="{9C657823-6020-461F-BB81-9AE8A3BADC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7055" y="1256043"/>
            <a:ext cx="4485785" cy="466243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SzTx/>
              <a:buFontTx/>
              <a:buNone/>
              <a:tabLst/>
              <a:defRPr sz="2400" b="1">
                <a:solidFill>
                  <a:schemeClr val="accent1"/>
                </a:solidFill>
              </a:defRPr>
            </a:lvl1pPr>
            <a:lvl2pPr marL="177800" indent="-177800">
              <a:lnSpc>
                <a:spcPct val="15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1200150" indent="-285750">
              <a:buFont typeface="Arial" panose="020B0604020202020204" pitchFamily="34" charset="0"/>
              <a:buChar char="•"/>
              <a:defRPr sz="14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  <a:endParaRPr kumimoji="1" lang="ja-JP" altLang="en-US" dirty="0"/>
          </a:p>
        </p:txBody>
      </p:sp>
      <p:sp>
        <p:nvSpPr>
          <p:cNvPr id="15" name="コンテンツ プレースホルダー 6">
            <a:extLst>
              <a:ext uri="{FF2B5EF4-FFF2-40B4-BE49-F238E27FC236}">
                <a16:creationId xmlns:a16="http://schemas.microsoft.com/office/drawing/2014/main" id="{938C2E17-BBCA-4F4F-9BCA-E2CE44D41D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03251" y="1256044"/>
            <a:ext cx="6371694" cy="463438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　</a:t>
            </a:r>
            <a:r>
              <a:rPr kumimoji="1" lang="en-US" altLang="ja-JP" dirty="0"/>
              <a:t>/  Contents area (Text, Chart, Image) </a:t>
            </a:r>
            <a:endParaRPr kumimoji="1" lang="ja-JP" altLang="en-US" dirty="0"/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ABA07C0B-8D2A-4C03-A924-8EC9070994F2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73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D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256044"/>
            <a:ext cx="4476976" cy="4634387"/>
          </a:xfrm>
        </p:spPr>
        <p:txBody>
          <a:bodyPr wrap="square" anchor="ctr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FontTx/>
              <a:buNone/>
              <a:defRPr sz="1800"/>
            </a:lvl1pPr>
            <a:lvl2pPr marL="341313" indent="0">
              <a:lnSpc>
                <a:spcPct val="150000"/>
              </a:lnSpc>
              <a:buFontTx/>
              <a:buNone/>
              <a:defRPr sz="16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ja-JP" altLang="en-US" dirty="0"/>
              <a:t>説明文挿入 </a:t>
            </a:r>
            <a:r>
              <a:rPr kumimoji="1" lang="en-US" altLang="ja-JP" dirty="0"/>
              <a:t>/ Description</a:t>
            </a:r>
            <a:r>
              <a:rPr kumimoji="1" lang="ja-JP" altLang="en-US" dirty="0"/>
              <a:t>　</a:t>
            </a:r>
            <a:r>
              <a:rPr kumimoji="1" lang="en-US" altLang="ja-JP" dirty="0"/>
              <a:t>text </a:t>
            </a:r>
            <a:r>
              <a:rPr kumimoji="1" lang="ja-JP" altLang="en-US" dirty="0"/>
              <a:t>　</a:t>
            </a:r>
            <a:r>
              <a:rPr kumimoji="1" lang="en-US" altLang="ja-JP" dirty="0"/>
              <a:t>20pt.</a:t>
            </a:r>
            <a:endParaRPr kumimoji="1" lang="ja-JP" altLang="en-US" dirty="0"/>
          </a:p>
        </p:txBody>
      </p:sp>
      <p:sp>
        <p:nvSpPr>
          <p:cNvPr id="12" name="コンテンツ プレースホルダー 6">
            <a:extLst>
              <a:ext uri="{FF2B5EF4-FFF2-40B4-BE49-F238E27FC236}">
                <a16:creationId xmlns:a16="http://schemas.microsoft.com/office/drawing/2014/main" id="{23AB1C7E-2524-4AAF-8D8A-86C5BDDC4F6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303251" y="1256044"/>
            <a:ext cx="6371694" cy="463438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コンテンツを挿入　</a:t>
            </a:r>
            <a:r>
              <a:rPr kumimoji="1" lang="en-US" altLang="ja-JP" dirty="0"/>
              <a:t>/  Contents area (Text, Chart, Image) </a:t>
            </a:r>
            <a:endParaRPr kumimoji="1" lang="ja-JP" altLang="en-US" dirty="0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45FD2A67-0D0A-430A-BC49-DC401BD1E47E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4074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9FF1E53-0F36-4477-A813-49E627229CD4}"/>
              </a:ext>
            </a:extLst>
          </p:cNvPr>
          <p:cNvSpPr/>
          <p:nvPr userDrawn="1"/>
        </p:nvSpPr>
        <p:spPr>
          <a:xfrm>
            <a:off x="-1" y="0"/>
            <a:ext cx="592310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BE7BC897-37ED-43ED-9DD4-52EE07FB6E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3109" y="1758333"/>
            <a:ext cx="2326656" cy="3314089"/>
          </a:xfrm>
          <a:prstGeom prst="rect">
            <a:avLst/>
          </a:prstGeom>
        </p:spPr>
      </p:pic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249F56A-214A-4DA4-8FB7-D71B442F3C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3001740-FA51-4383-A84C-3DA006D12C29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4" name="テキスト プレースホルダー 13">
            <a:extLst>
              <a:ext uri="{FF2B5EF4-FFF2-40B4-BE49-F238E27FC236}">
                <a16:creationId xmlns:a16="http://schemas.microsoft.com/office/drawing/2014/main" id="{C1E429A5-622A-4AC9-8F75-D0628B521C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2645" y="3932503"/>
            <a:ext cx="5103754" cy="369332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kumimoji="1" lang="en-US" altLang="ja-JP" dirty="0"/>
              <a:t>Ending comment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320F9AC-8C1A-4A31-82F6-40F400435A2A}"/>
              </a:ext>
            </a:extLst>
          </p:cNvPr>
          <p:cNvSpPr/>
          <p:nvPr userDrawn="1"/>
        </p:nvSpPr>
        <p:spPr>
          <a:xfrm>
            <a:off x="295928" y="6356350"/>
            <a:ext cx="51904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ja-JP" sz="800" dirty="0">
                <a:solidFill>
                  <a:schemeClr val="bg1">
                    <a:lumMod val="50000"/>
                  </a:schemeClr>
                </a:solidFill>
              </a:rPr>
              <a:t>The names of corporations, organizations, products and logos herein are either registered trademarks or trademarks of Yokogawa Electric Corporation and their respective holders.</a:t>
            </a:r>
            <a:endParaRPr lang="ja-JP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図 7" descr="黒い背景に白い文字がある&#10;&#10;中程度の精度で自動的に生成された説明">
            <a:extLst>
              <a:ext uri="{FF2B5EF4-FFF2-40B4-BE49-F238E27FC236}">
                <a16:creationId xmlns:a16="http://schemas.microsoft.com/office/drawing/2014/main" id="{356EF9D2-6A59-4CEA-8286-7885D4590D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102" y="410845"/>
            <a:ext cx="2152996" cy="377496"/>
          </a:xfrm>
          <a:prstGeom prst="rect">
            <a:avLst/>
          </a:prstGeom>
        </p:spPr>
      </p:pic>
      <p:pic>
        <p:nvPicPr>
          <p:cNvPr id="4" name="図 3" descr="ロゴ&#10;&#10;自動的に生成された説明">
            <a:extLst>
              <a:ext uri="{FF2B5EF4-FFF2-40B4-BE49-F238E27FC236}">
                <a16:creationId xmlns:a16="http://schemas.microsoft.com/office/drawing/2014/main" id="{8F20482E-FD0D-4CED-99BC-09CDD9A1527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89" y="3057175"/>
            <a:ext cx="5156095" cy="7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56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776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9025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E10F98-86EA-4B20-9945-36A4CD697905}"/>
              </a:ext>
            </a:extLst>
          </p:cNvPr>
          <p:cNvSpPr/>
          <p:nvPr userDrawn="1"/>
        </p:nvSpPr>
        <p:spPr>
          <a:xfrm>
            <a:off x="0" y="0"/>
            <a:ext cx="89897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691DA4E5-83DA-450F-8AF0-CE07E91FE8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6509" y="1758333"/>
            <a:ext cx="2326656" cy="3314089"/>
          </a:xfrm>
          <a:prstGeom prst="rect">
            <a:avLst/>
          </a:prstGeom>
        </p:spPr>
      </p:pic>
      <p:sp>
        <p:nvSpPr>
          <p:cNvPr id="6" name="タイトル 5">
            <a:extLst>
              <a:ext uri="{FF2B5EF4-FFF2-40B4-BE49-F238E27FC236}">
                <a16:creationId xmlns:a16="http://schemas.microsoft.com/office/drawing/2014/main" id="{5E39DC20-4B9B-4997-BB6B-5F5B2B775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739" y="3157972"/>
            <a:ext cx="8038661" cy="539820"/>
          </a:xfrm>
        </p:spPr>
        <p:txBody>
          <a:bodyPr anchor="ctr">
            <a:normAutofit/>
          </a:bodyPr>
          <a:lstStyle>
            <a:lvl1pPr>
              <a:defRPr sz="3200" b="1"/>
            </a:lvl1pPr>
          </a:lstStyle>
          <a:p>
            <a:r>
              <a:rPr kumimoji="1" lang="en-US" altLang="ja-JP" dirty="0"/>
              <a:t>Separator</a:t>
            </a:r>
            <a:r>
              <a:rPr kumimoji="1" lang="ja-JP" altLang="en-US" dirty="0"/>
              <a:t> </a:t>
            </a:r>
            <a:r>
              <a:rPr kumimoji="1" lang="en-US" altLang="ja-JP" dirty="0"/>
              <a:t>Title Here</a:t>
            </a:r>
            <a:endParaRPr kumimoji="1" lang="ja-JP" altLang="en-US" dirty="0"/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D5F35308-28C9-4A26-A6C4-8AD672A2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0CAA6C8-1809-428C-A024-8292BCA994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2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e_2">
    <p:bg>
      <p:bgPr>
        <a:solidFill>
          <a:srgbClr val="95A0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E10F98-86EA-4B20-9945-36A4CD697905}"/>
              </a:ext>
            </a:extLst>
          </p:cNvPr>
          <p:cNvSpPr/>
          <p:nvPr userDrawn="1"/>
        </p:nvSpPr>
        <p:spPr>
          <a:xfrm>
            <a:off x="0" y="0"/>
            <a:ext cx="89897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691DA4E5-83DA-450F-8AF0-CE07E91FE8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6509" y="1758333"/>
            <a:ext cx="2326656" cy="3314089"/>
          </a:xfrm>
          <a:prstGeom prst="rect">
            <a:avLst/>
          </a:prstGeom>
        </p:spPr>
      </p:pic>
      <p:sp>
        <p:nvSpPr>
          <p:cNvPr id="6" name="タイトル 5">
            <a:extLst>
              <a:ext uri="{FF2B5EF4-FFF2-40B4-BE49-F238E27FC236}">
                <a16:creationId xmlns:a16="http://schemas.microsoft.com/office/drawing/2014/main" id="{5E39DC20-4B9B-4997-BB6B-5F5B2B775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739" y="3157972"/>
            <a:ext cx="8038661" cy="539820"/>
          </a:xfrm>
        </p:spPr>
        <p:txBody>
          <a:bodyPr anchor="ctr">
            <a:normAutofit/>
          </a:bodyPr>
          <a:lstStyle>
            <a:lvl1pPr>
              <a:defRPr sz="3200" b="1"/>
            </a:lvl1pPr>
          </a:lstStyle>
          <a:p>
            <a:r>
              <a:rPr kumimoji="1" lang="en-US" altLang="ja-JP" dirty="0"/>
              <a:t>Separator</a:t>
            </a:r>
            <a:r>
              <a:rPr kumimoji="1" lang="ja-JP" altLang="en-US" dirty="0"/>
              <a:t> </a:t>
            </a:r>
            <a:r>
              <a:rPr kumimoji="1" lang="en-US" altLang="ja-JP" dirty="0"/>
              <a:t>Title Here</a:t>
            </a:r>
            <a:endParaRPr kumimoji="1" lang="ja-JP" altLang="en-US" dirty="0"/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D5F35308-28C9-4A26-A6C4-8AD672A2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0CAA6C8-1809-428C-A024-8292BCA994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23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E10F98-86EA-4B20-9945-36A4CD697905}"/>
              </a:ext>
            </a:extLst>
          </p:cNvPr>
          <p:cNvSpPr/>
          <p:nvPr userDrawn="1"/>
        </p:nvSpPr>
        <p:spPr>
          <a:xfrm>
            <a:off x="0" y="0"/>
            <a:ext cx="89897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691DA4E5-83DA-450F-8AF0-CE07E91FE8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6509" y="1758333"/>
            <a:ext cx="2326656" cy="3314089"/>
          </a:xfrm>
          <a:prstGeom prst="rect">
            <a:avLst/>
          </a:prstGeom>
        </p:spPr>
      </p:pic>
      <p:sp>
        <p:nvSpPr>
          <p:cNvPr id="6" name="タイトル 5">
            <a:extLst>
              <a:ext uri="{FF2B5EF4-FFF2-40B4-BE49-F238E27FC236}">
                <a16:creationId xmlns:a16="http://schemas.microsoft.com/office/drawing/2014/main" id="{5E39DC20-4B9B-4997-BB6B-5F5B2B775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178" y="907142"/>
            <a:ext cx="8060367" cy="580013"/>
          </a:xfrm>
        </p:spPr>
        <p:txBody>
          <a:bodyPr anchor="ctr">
            <a:normAutofit/>
          </a:bodyPr>
          <a:lstStyle>
            <a:lvl1pPr>
              <a:defRPr sz="2800" b="1"/>
            </a:lvl1pPr>
          </a:lstStyle>
          <a:p>
            <a:r>
              <a:rPr kumimoji="1" lang="en-US" altLang="ja-JP" dirty="0"/>
              <a:t>Agenda Here</a:t>
            </a:r>
            <a:endParaRPr kumimoji="1" lang="ja-JP" altLang="en-US" dirty="0"/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D5F35308-28C9-4A26-A6C4-8AD672A2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0CAA6C8-1809-428C-A024-8292BCA994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0C44C11-53F0-4355-98C4-EB8B73C79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3191" y="1758950"/>
            <a:ext cx="8018847" cy="4140200"/>
          </a:xfrm>
        </p:spPr>
        <p:txBody>
          <a:bodyPr/>
          <a:lstStyle>
            <a:lvl1pPr marL="514350" indent="-514350">
              <a:buFont typeface="+mj-lt"/>
              <a:buAutoNum type="arabicPeriod"/>
              <a:defRPr/>
            </a:lvl1pPr>
          </a:lstStyle>
          <a:p>
            <a:pPr lvl="0"/>
            <a:r>
              <a:rPr lang="en-US" altLang="ja-JP" dirty="0">
                <a:latin typeface="+mn-lt"/>
              </a:rPr>
              <a:t>High Lighted Contents</a:t>
            </a:r>
          </a:p>
          <a:p>
            <a:pPr lvl="0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11021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f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DB5B0D9-1906-45DD-BEF5-11D82E39BEDA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602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480131"/>
          </a:xfrm>
        </p:spPr>
        <p:txBody>
          <a:bodyPr wrap="square">
            <a:spAutoFit/>
          </a:bodyPr>
          <a:lstStyle>
            <a:lvl1pPr marL="0" indent="0">
              <a:buClr>
                <a:schemeClr val="bg2"/>
              </a:buClr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341313" indent="0">
              <a:buFontTx/>
              <a:buNone/>
              <a:defRPr sz="16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Main text 28pt.</a:t>
            </a:r>
            <a:r>
              <a:rPr kumimoji="1" lang="ja-JP" altLang="en-US" dirty="0"/>
              <a:t>（テキストを挿入）</a:t>
            </a: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104F7F1A-B91A-497F-A5DB-5E6916B6DB62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30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8" cy="480131"/>
          </a:xfrm>
        </p:spPr>
        <p:txBody>
          <a:bodyPr wrap="square">
            <a:spAutoFit/>
          </a:bodyPr>
          <a:lstStyle>
            <a:lvl1pPr marL="0" indent="0">
              <a:buClr>
                <a:schemeClr val="bg2"/>
              </a:buClr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341313" indent="0">
              <a:buFontTx/>
              <a:buNone/>
              <a:defRPr sz="16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Main text 28pt.</a:t>
            </a:r>
            <a:r>
              <a:rPr kumimoji="1" lang="ja-JP" altLang="en-US" dirty="0"/>
              <a:t>（テキストを挿入）</a:t>
            </a:r>
          </a:p>
        </p:txBody>
      </p:sp>
      <p:sp>
        <p:nvSpPr>
          <p:cNvPr id="15" name="コンテンツ プレースホルダー 6">
            <a:extLst>
              <a:ext uri="{FF2B5EF4-FFF2-40B4-BE49-F238E27FC236}">
                <a16:creationId xmlns:a16="http://schemas.microsoft.com/office/drawing/2014/main" id="{772436EF-038D-4313-AC03-5FFFE916614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181070"/>
            <a:ext cx="11149687" cy="378793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  <a:r>
              <a:rPr kumimoji="1" lang="en-US" altLang="ja-JP" dirty="0"/>
              <a:t>/ Contents area (Text, Chart, Image)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462BAFC-C166-466D-BCD4-0A812FBFE0AA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159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8" cy="480131"/>
          </a:xfrm>
        </p:spPr>
        <p:txBody>
          <a:bodyPr wrap="square">
            <a:spAutoFit/>
          </a:bodyPr>
          <a:lstStyle>
            <a:lvl1pPr marL="0" indent="0">
              <a:buClr>
                <a:schemeClr val="bg2"/>
              </a:buClr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341313" indent="0">
              <a:buFontTx/>
              <a:buNone/>
              <a:defRPr sz="16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Main text 28pt.</a:t>
            </a:r>
            <a:r>
              <a:rPr kumimoji="1" lang="ja-JP" altLang="en-US" dirty="0"/>
              <a:t>（テキストを挿入）</a:t>
            </a:r>
          </a:p>
        </p:txBody>
      </p:sp>
      <p:sp>
        <p:nvSpPr>
          <p:cNvPr id="12" name="コンテンツ プレースホルダー 6">
            <a:extLst>
              <a:ext uri="{FF2B5EF4-FFF2-40B4-BE49-F238E27FC236}">
                <a16:creationId xmlns:a16="http://schemas.microsoft.com/office/drawing/2014/main" id="{C542029F-B7BC-45F1-A6C3-3442B14C81B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539397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US" sz="1600" smtClean="0">
                <a:effectLst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</a:p>
        </p:txBody>
      </p:sp>
      <p:sp>
        <p:nvSpPr>
          <p:cNvPr id="17" name="コンテンツ プレースホルダー 6">
            <a:extLst>
              <a:ext uri="{FF2B5EF4-FFF2-40B4-BE49-F238E27FC236}">
                <a16:creationId xmlns:a16="http://schemas.microsoft.com/office/drawing/2014/main" id="{97C67577-182D-48A6-9E68-A1EE3644054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73454" y="2555874"/>
            <a:ext cx="5393977" cy="34131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smtClean="0">
                <a:effectLst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Contents area (Text, Chart, Image)</a:t>
            </a:r>
            <a:endParaRPr kumimoji="1" lang="ja-JP" altLang="en-US" dirty="0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6B82AE71-463C-4E40-AE94-9C5613474211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238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6"/>
            <a:ext cx="11341887" cy="4985963"/>
          </a:xfrm>
        </p:spPr>
        <p:txBody>
          <a:bodyPr>
            <a:noAutofit/>
          </a:bodyPr>
          <a:lstStyle>
            <a:lvl1pPr marL="0" indent="0">
              <a:buClr>
                <a:schemeClr val="accent1"/>
              </a:buClr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719138" indent="-377825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　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6B56B66F-04D8-4FF8-BBB3-B20DA456CF3C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963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8823" y="6356350"/>
            <a:ext cx="398958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0D52A29-56AB-408C-80FF-70FF0C1F164A}"/>
              </a:ext>
            </a:extLst>
          </p:cNvPr>
          <p:cNvSpPr txBox="1"/>
          <p:nvPr userDrawn="1"/>
        </p:nvSpPr>
        <p:spPr>
          <a:xfrm>
            <a:off x="8670890" y="6356350"/>
            <a:ext cx="2937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</a:rPr>
              <a:t>| Document Number 12345 | 2023 3 22 |  </a:t>
            </a:r>
          </a:p>
          <a:p>
            <a:pPr algn="r"/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</a:rPr>
              <a:t>© Yokogawa Electric Corporation</a:t>
            </a:r>
          </a:p>
        </p:txBody>
      </p:sp>
    </p:spTree>
    <p:extLst>
      <p:ext uri="{BB962C8B-B14F-4D97-AF65-F5344CB8AC3E}">
        <p14:creationId xmlns:p14="http://schemas.microsoft.com/office/powerpoint/2010/main" val="2850437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17" r:id="rId3"/>
    <p:sldLayoutId id="2147483803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  <p:sldLayoutId id="2147483830" r:id="rId16"/>
    <p:sldLayoutId id="2147483802" r:id="rId17"/>
    <p:sldLayoutId id="214748376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8.svg"/><Relationship Id="rId7" Type="http://schemas.openxmlformats.org/officeDocument/2006/relationships/image" Target="../media/image2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jp" TargetMode="Externa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110.png"/><Relationship Id="rId7" Type="http://schemas.openxmlformats.org/officeDocument/2006/relationships/image" Target="../media/image4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2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F0E2552A-DDB9-40EF-BF0E-3C852FB057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 err="1"/>
              <a:t>ChatGPT</a:t>
            </a:r>
            <a:r>
              <a:rPr lang="ja-JP" altLang="en-US" dirty="0"/>
              <a:t>の概要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708777E-B80C-4799-B931-E2F3C145D1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ja-JP" altLang="en-US" dirty="0"/>
              <a:t>熊谷　渉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3A0A8E59-A952-4AF8-9C16-E3626B2E3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ja-JP" dirty="0"/>
              <a:t>YHQ </a:t>
            </a:r>
            <a:r>
              <a:rPr lang="ja-JP" altLang="en-US" dirty="0"/>
              <a:t>マーケティング本部 イノベーションセンター</a:t>
            </a:r>
            <a:endParaRPr lang="en-US" altLang="ja-JP" dirty="0"/>
          </a:p>
          <a:p>
            <a:r>
              <a:rPr lang="en-US" altLang="ja-JP" dirty="0"/>
              <a:t>Ph. D.</a:t>
            </a:r>
            <a:endParaRPr lang="ja-JP" altLang="en-US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22282EF1-087D-4A23-B09D-4F88CE396B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ja-JP" dirty="0"/>
              <a:t>2023</a:t>
            </a:r>
            <a:r>
              <a:rPr lang="ja-JP" altLang="en-US" dirty="0"/>
              <a:t>年</a:t>
            </a:r>
            <a:r>
              <a:rPr lang="en-US" altLang="ja-JP" dirty="0"/>
              <a:t>5</a:t>
            </a:r>
            <a:r>
              <a:rPr lang="ja-JP" altLang="en-US" dirty="0"/>
              <a:t>月</a:t>
            </a:r>
            <a:r>
              <a:rPr lang="en-US" altLang="ja-JP" dirty="0"/>
              <a:t>26</a:t>
            </a:r>
            <a:r>
              <a:rPr lang="ja-JP" altLang="en-US" dirty="0"/>
              <a:t>日</a:t>
            </a:r>
          </a:p>
        </p:txBody>
      </p:sp>
      <p:sp>
        <p:nvSpPr>
          <p:cNvPr id="8" name="サブタイトル 1">
            <a:extLst>
              <a:ext uri="{FF2B5EF4-FFF2-40B4-BE49-F238E27FC236}">
                <a16:creationId xmlns:a16="http://schemas.microsoft.com/office/drawing/2014/main" id="{F712EF0B-7DA3-4CB5-AAA1-F1379FEABDB7}"/>
              </a:ext>
            </a:extLst>
          </p:cNvPr>
          <p:cNvSpPr txBox="1">
            <a:spLocks/>
          </p:cNvSpPr>
          <p:nvPr/>
        </p:nvSpPr>
        <p:spPr>
          <a:xfrm>
            <a:off x="5264402" y="2472644"/>
            <a:ext cx="5286786" cy="4070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dirty="0" err="1">
                <a:solidFill>
                  <a:schemeClr val="bg1"/>
                </a:solidFill>
              </a:rPr>
              <a:t>ChatGPT</a:t>
            </a:r>
            <a:r>
              <a:rPr lang="ja-JP" altLang="en-US" sz="2400" dirty="0">
                <a:solidFill>
                  <a:schemeClr val="bg1"/>
                </a:solidFill>
              </a:rPr>
              <a:t>セミナー</a:t>
            </a:r>
          </a:p>
        </p:txBody>
      </p:sp>
    </p:spTree>
    <p:extLst>
      <p:ext uri="{BB962C8B-B14F-4D97-AF65-F5344CB8AC3E}">
        <p14:creationId xmlns:p14="http://schemas.microsoft.com/office/powerpoint/2010/main" val="1852153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タスク例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4354615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従来と同様のタスクだが、精度が大幅に向上。</a:t>
            </a:r>
            <a:endParaRPr lang="en-US" altLang="ja-JP" sz="2800" dirty="0"/>
          </a:p>
          <a:p>
            <a:pPr lvl="1">
              <a:defRPr/>
            </a:pPr>
            <a:r>
              <a:rPr lang="ja-JP" altLang="en-US" sz="2400" dirty="0"/>
              <a:t>文章の校正・添削、文章・概念の要約</a:t>
            </a:r>
            <a:endParaRPr lang="en-US" altLang="ja-JP" sz="2400" dirty="0"/>
          </a:p>
          <a:p>
            <a:pPr>
              <a:defRPr/>
            </a:pPr>
            <a:r>
              <a:rPr lang="ja-JP" altLang="en-US" sz="2800" dirty="0"/>
              <a:t>新規に対応可能なレベルとなったタスク。</a:t>
            </a:r>
            <a:endParaRPr lang="en-US" altLang="ja-JP" sz="2400" dirty="0"/>
          </a:p>
          <a:p>
            <a:pPr lvl="1">
              <a:defRPr/>
            </a:pPr>
            <a:r>
              <a:rPr lang="ja-JP" altLang="en-US" sz="2400" dirty="0"/>
              <a:t>ディスカッション、論点抽出、アイディア提案</a:t>
            </a:r>
            <a:endParaRPr lang="en-US" altLang="ja-JP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kumimoji="1" lang="en-US" altLang="ja-JP" sz="1600" b="1" dirty="0" err="1">
                <a:solidFill>
                  <a:schemeClr val="bg1"/>
                </a:solidFill>
              </a:rPr>
              <a:t>ChatGPT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459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en-US" altLang="ja-JP" dirty="0" err="1"/>
              <a:t>ChatGPT</a:t>
            </a:r>
            <a:r>
              <a:rPr lang="ja-JP" altLang="en-US" dirty="0"/>
              <a:t>の可能なタスク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lang="en-US" altLang="ja-JP" sz="1600" b="1" dirty="0" err="1">
                <a:solidFill>
                  <a:schemeClr val="bg1"/>
                </a:solidFill>
              </a:rPr>
              <a:t>ChatGPT</a:t>
            </a:r>
            <a:r>
              <a:rPr lang="ja-JP" altLang="en-US" sz="1600" b="1" dirty="0">
                <a:solidFill>
                  <a:schemeClr val="bg1"/>
                </a:solidFill>
              </a:rPr>
              <a:t>の使用例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テキスト プレースホルダー 2">
            <a:extLst>
              <a:ext uri="{FF2B5EF4-FFF2-40B4-BE49-F238E27FC236}">
                <a16:creationId xmlns:a16="http://schemas.microsoft.com/office/drawing/2014/main" id="{AAF5E710-7B39-44CC-AE5B-F512A2591A5B}"/>
              </a:ext>
            </a:extLst>
          </p:cNvPr>
          <p:cNvSpPr txBox="1">
            <a:spLocks/>
          </p:cNvSpPr>
          <p:nvPr/>
        </p:nvSpPr>
        <p:spPr>
          <a:xfrm>
            <a:off x="341499" y="974332"/>
            <a:ext cx="11509002" cy="57674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3200" dirty="0"/>
              <a:t>従来タスクに限らず、</a:t>
            </a:r>
            <a:r>
              <a:rPr lang="en-US" altLang="ja-JP" sz="3200" dirty="0"/>
              <a:t>AI</a:t>
            </a:r>
            <a:r>
              <a:rPr lang="ja-JP" altLang="en-US" sz="3200" dirty="0"/>
              <a:t>オリジナルなアウトプットも可能に。</a:t>
            </a:r>
            <a:endParaRPr lang="en-US" altLang="ja-JP" sz="3200" dirty="0"/>
          </a:p>
          <a:p>
            <a:pPr lvl="1">
              <a:defRPr/>
            </a:pPr>
            <a:r>
              <a:rPr lang="ja-JP" altLang="en-US" sz="2800" dirty="0"/>
              <a:t>アイディア提案やインサイト抽出など。</a:t>
            </a:r>
            <a:endParaRPr lang="en-US" altLang="ja-JP" sz="2400" dirty="0"/>
          </a:p>
        </p:txBody>
      </p:sp>
      <p:pic>
        <p:nvPicPr>
          <p:cNvPr id="2050" name="Picture 2" descr="画像">
            <a:extLst>
              <a:ext uri="{FF2B5EF4-FFF2-40B4-BE49-F238E27FC236}">
                <a16:creationId xmlns:a16="http://schemas.microsoft.com/office/drawing/2014/main" id="{2A94D283-8CCB-405B-B950-327F175FC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2313254"/>
            <a:ext cx="5829300" cy="328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51474FD-F90A-4304-9400-26D9CB24A03F}"/>
              </a:ext>
            </a:extLst>
          </p:cNvPr>
          <p:cNvSpPr txBox="1"/>
          <p:nvPr/>
        </p:nvSpPr>
        <p:spPr>
          <a:xfrm>
            <a:off x="3409075" y="5729779"/>
            <a:ext cx="2577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https://t.co/iYKbNSR7YG</a:t>
            </a:r>
            <a:endParaRPr kumimoji="1" lang="ja-JP" altLang="en-US" sz="14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D60348A-E0FA-494D-A930-350816A56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840" y="2313254"/>
            <a:ext cx="6205159" cy="3347076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DDB525EA-D8A2-4341-BD71-88EF2149F15F}"/>
              </a:ext>
            </a:extLst>
          </p:cNvPr>
          <p:cNvSpPr txBox="1"/>
          <p:nvPr/>
        </p:nvSpPr>
        <p:spPr>
          <a:xfrm>
            <a:off x="9614234" y="5729778"/>
            <a:ext cx="2577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https://t.co/oK9Crw9HPd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63958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en-US" altLang="ja-JP" dirty="0" err="1"/>
              <a:t>ChatGPT</a:t>
            </a:r>
            <a:r>
              <a:rPr lang="ja-JP" altLang="en-US" dirty="0"/>
              <a:t>のバージョン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4354615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2800" dirty="0" err="1"/>
              <a:t>ChatGPT</a:t>
            </a:r>
            <a:r>
              <a:rPr lang="ja-JP" altLang="en-US" sz="2800" dirty="0"/>
              <a:t>には、二つのバージョン（</a:t>
            </a:r>
            <a:r>
              <a:rPr lang="en-US" altLang="ja-JP" sz="2800" dirty="0"/>
              <a:t>V3.5</a:t>
            </a:r>
            <a:r>
              <a:rPr lang="ja-JP" altLang="en-US" sz="2800" dirty="0"/>
              <a:t>と</a:t>
            </a:r>
            <a:r>
              <a:rPr lang="en-US" altLang="ja-JP" sz="2800" dirty="0"/>
              <a:t>V4.0</a:t>
            </a:r>
            <a:r>
              <a:rPr lang="ja-JP" altLang="en-US" sz="2800" dirty="0"/>
              <a:t>）があり、性能や対応可能なデータ形式が異なる。</a:t>
            </a:r>
            <a:endParaRPr lang="en-US" altLang="ja-JP" sz="2800" dirty="0"/>
          </a:p>
          <a:p>
            <a:pPr lvl="1">
              <a:defRPr/>
            </a:pPr>
            <a:r>
              <a:rPr lang="en-US" altLang="ja-JP" sz="2400" dirty="0"/>
              <a:t>V3.5</a:t>
            </a:r>
            <a:r>
              <a:rPr lang="ja-JP" altLang="en-US" sz="2400" dirty="0"/>
              <a:t>：無料版、</a:t>
            </a:r>
            <a:r>
              <a:rPr lang="en-US" altLang="ja-JP" sz="2400" dirty="0"/>
              <a:t>V4.0</a:t>
            </a:r>
            <a:r>
              <a:rPr lang="ja-JP" altLang="en-US" sz="2400" dirty="0"/>
              <a:t>に劣る、文章のみ入力可</a:t>
            </a:r>
            <a:endParaRPr lang="en-US" altLang="ja-JP" sz="2400" dirty="0"/>
          </a:p>
          <a:p>
            <a:pPr lvl="1">
              <a:defRPr/>
            </a:pPr>
            <a:r>
              <a:rPr lang="en-US" altLang="ja-JP" sz="2400" dirty="0"/>
              <a:t>V4.0</a:t>
            </a:r>
            <a:r>
              <a:rPr lang="ja-JP" altLang="en-US" sz="2400" dirty="0"/>
              <a:t>：有料版、現時点で最高性能、画像／文章入力可（マルチモーダル）</a:t>
            </a:r>
            <a:endParaRPr lang="en-US" altLang="ja-JP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kumimoji="1" lang="en-US" altLang="ja-JP" sz="1600" b="1" dirty="0" err="1">
                <a:solidFill>
                  <a:schemeClr val="bg1"/>
                </a:solidFill>
              </a:rPr>
              <a:t>ChatGPT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014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生成系</a:t>
            </a:r>
            <a:r>
              <a:rPr lang="en-US" altLang="ja-JP" dirty="0"/>
              <a:t>AI</a:t>
            </a:r>
            <a:r>
              <a:rPr lang="ja-JP" altLang="en-US" dirty="0"/>
              <a:t>の</a:t>
            </a:r>
            <a:r>
              <a:rPr lang="en-US" altLang="ja-JP" dirty="0"/>
              <a:t>Prompt</a:t>
            </a:r>
            <a:r>
              <a:rPr lang="ja-JP" altLang="en-US" dirty="0"/>
              <a:t>の影響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4354615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ユーザの指示の仕方は、</a:t>
            </a:r>
            <a:r>
              <a:rPr lang="en-US" altLang="ja-JP" sz="2800" dirty="0"/>
              <a:t>AI</a:t>
            </a:r>
            <a:r>
              <a:rPr lang="ja-JP" altLang="en-US" sz="2800" dirty="0"/>
              <a:t>の出力の精度に影響を与える。</a:t>
            </a:r>
            <a:endParaRPr lang="en-US" altLang="ja-JP" sz="2800" dirty="0"/>
          </a:p>
          <a:p>
            <a:pPr lvl="1">
              <a:defRPr/>
            </a:pPr>
            <a:r>
              <a:rPr lang="ja-JP" altLang="en-US" sz="2400" dirty="0"/>
              <a:t>悪い例：抽象的かつ曖昧</a:t>
            </a:r>
            <a:endParaRPr lang="en-US" altLang="ja-JP" sz="2400" dirty="0"/>
          </a:p>
          <a:p>
            <a:pPr lvl="1">
              <a:defRPr/>
            </a:pPr>
            <a:r>
              <a:rPr lang="ja-JP" altLang="en-US" sz="2400" dirty="0"/>
              <a:t>良い例：具体的かつ正確</a:t>
            </a:r>
            <a:endParaRPr lang="en-US" altLang="ja-JP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kumimoji="1" lang="en-US" altLang="ja-JP" sz="1600" b="1" dirty="0" err="1">
                <a:solidFill>
                  <a:schemeClr val="bg1"/>
                </a:solidFill>
              </a:rPr>
              <a:t>ChatGPT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252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en-US" altLang="ja-JP" dirty="0"/>
              <a:t>Prompt</a:t>
            </a:r>
            <a:r>
              <a:rPr lang="ja-JP" altLang="en-US" dirty="0"/>
              <a:t> </a:t>
            </a:r>
            <a:r>
              <a:rPr lang="en-US" altLang="ja-JP" dirty="0"/>
              <a:t>Engineering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4354615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ユーザは、出力を改善するために、</a:t>
            </a:r>
            <a:r>
              <a:rPr lang="en-US" altLang="ja-JP" sz="2800" dirty="0"/>
              <a:t>AI</a:t>
            </a:r>
            <a:r>
              <a:rPr lang="ja-JP" altLang="en-US" sz="2800" dirty="0"/>
              <a:t>への指示の与え方を試行錯誤するようになる（</a:t>
            </a:r>
            <a:r>
              <a:rPr lang="en-US" altLang="ja-JP" sz="2800" dirty="0"/>
              <a:t>Prompt Engineering</a:t>
            </a:r>
            <a:r>
              <a:rPr lang="ja-JP" altLang="en-US" sz="2800" dirty="0"/>
              <a:t>）。</a:t>
            </a:r>
            <a:endParaRPr lang="en-US" altLang="ja-JP" sz="2800" dirty="0"/>
          </a:p>
          <a:p>
            <a:pPr lvl="1">
              <a:defRPr/>
            </a:pPr>
            <a:r>
              <a:rPr lang="en-US" altLang="ja-JP" sz="2400" dirty="0"/>
              <a:t>“Let’s think step by step (</a:t>
            </a:r>
            <a:r>
              <a:rPr lang="ja-JP" altLang="en-US" sz="2400" dirty="0"/>
              <a:t>段階的に</a:t>
            </a:r>
            <a:r>
              <a:rPr lang="en-US" altLang="ja-JP" sz="2400" dirty="0"/>
              <a:t>)”</a:t>
            </a:r>
            <a:r>
              <a:rPr lang="ja-JP" altLang="en-US" sz="2400" dirty="0"/>
              <a:t>は、回答文の論理性を飛躍的に高めた</a:t>
            </a:r>
            <a:r>
              <a:rPr lang="en-US" altLang="ja-JP" sz="2400" dirty="0"/>
              <a:t>prompt</a:t>
            </a:r>
            <a:r>
              <a:rPr lang="ja-JP" altLang="en-US" sz="2400" dirty="0"/>
              <a:t>の例</a:t>
            </a:r>
            <a:endParaRPr lang="en-US" altLang="ja-JP" sz="2400" dirty="0"/>
          </a:p>
          <a:p>
            <a:pPr>
              <a:defRPr/>
            </a:pPr>
            <a:endParaRPr lang="en-US" altLang="ja-JP" sz="2800" dirty="0"/>
          </a:p>
          <a:p>
            <a:pPr>
              <a:defRPr/>
            </a:pPr>
            <a:r>
              <a:rPr lang="en-US" altLang="ja-JP" sz="2800" dirty="0"/>
              <a:t>Prompt Engineering Guide</a:t>
            </a:r>
            <a:r>
              <a:rPr lang="ja-JP" altLang="en-US" sz="2800" dirty="0"/>
              <a:t>（日本語版もリリース）</a:t>
            </a:r>
            <a:endParaRPr lang="en-US" altLang="ja-JP" sz="2800" dirty="0"/>
          </a:p>
          <a:p>
            <a:pPr>
              <a:defRPr/>
            </a:pPr>
            <a:r>
              <a:rPr lang="en-US" altLang="ja-JP" sz="2800" dirty="0"/>
              <a:t>Prompt Engineer</a:t>
            </a:r>
            <a:endParaRPr lang="en-US" altLang="ja-JP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kumimoji="1" lang="en-US" altLang="ja-JP" sz="1600" b="1" dirty="0" err="1">
                <a:solidFill>
                  <a:schemeClr val="bg1"/>
                </a:solidFill>
              </a:rPr>
              <a:t>ChatGPT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24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en-US" altLang="ja-JP" dirty="0"/>
              <a:t>Prompt</a:t>
            </a:r>
            <a:r>
              <a:rPr lang="ja-JP" altLang="en-US" dirty="0"/>
              <a:t>のテクニック例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15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4354615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制約の書き方など</a:t>
            </a:r>
            <a:endParaRPr lang="en-US" altLang="ja-JP" sz="2800" dirty="0"/>
          </a:p>
          <a:p>
            <a:pPr lvl="1">
              <a:defRPr/>
            </a:pPr>
            <a:r>
              <a:rPr lang="en-US" altLang="ja-JP" sz="2400" dirty="0"/>
              <a:t>“Let’s think step by step (</a:t>
            </a:r>
            <a:r>
              <a:rPr lang="ja-JP" altLang="en-US" sz="2400" dirty="0"/>
              <a:t>段階的に</a:t>
            </a:r>
            <a:r>
              <a:rPr lang="en-US" altLang="ja-JP" sz="2400" dirty="0"/>
              <a:t>)”</a:t>
            </a:r>
            <a:r>
              <a:rPr lang="ja-JP" altLang="en-US" sz="2400" dirty="0"/>
              <a:t>は、回答文の論理性を飛躍的に高めた</a:t>
            </a:r>
            <a:r>
              <a:rPr lang="en-US" altLang="ja-JP" sz="2400" dirty="0"/>
              <a:t>prompt</a:t>
            </a:r>
            <a:r>
              <a:rPr lang="ja-JP" altLang="en-US" sz="2400" dirty="0"/>
              <a:t>の例</a:t>
            </a:r>
            <a:endParaRPr lang="en-US" altLang="ja-JP" sz="2400" dirty="0"/>
          </a:p>
          <a:p>
            <a:pPr>
              <a:defRPr/>
            </a:pPr>
            <a:endParaRPr lang="en-US" altLang="ja-JP" sz="2800" dirty="0"/>
          </a:p>
          <a:p>
            <a:pPr>
              <a:defRPr/>
            </a:pPr>
            <a:r>
              <a:rPr lang="en-US" altLang="ja-JP" sz="2800" dirty="0"/>
              <a:t>Prompt Engineering Guide</a:t>
            </a:r>
            <a:r>
              <a:rPr lang="ja-JP" altLang="en-US" sz="2800" dirty="0"/>
              <a:t>（日本語版もリリース）</a:t>
            </a:r>
            <a:endParaRPr lang="en-US" altLang="ja-JP" sz="2800" dirty="0"/>
          </a:p>
          <a:p>
            <a:pPr>
              <a:defRPr/>
            </a:pPr>
            <a:r>
              <a:rPr lang="en-US" altLang="ja-JP" sz="2800" dirty="0"/>
              <a:t>Prompt Engineer</a:t>
            </a:r>
            <a:endParaRPr lang="en-US" altLang="ja-JP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kumimoji="1" lang="en-US" altLang="ja-JP" sz="1600" b="1" dirty="0" err="1">
                <a:solidFill>
                  <a:schemeClr val="bg1"/>
                </a:solidFill>
              </a:rPr>
              <a:t>ChatGPT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764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en-US" altLang="ja-JP" dirty="0" err="1"/>
              <a:t>ChatGPT</a:t>
            </a:r>
            <a:r>
              <a:rPr lang="ja-JP" altLang="en-US" sz="2400" dirty="0"/>
              <a:t>（生成系</a:t>
            </a:r>
            <a:r>
              <a:rPr lang="en-US" altLang="ja-JP" sz="2400" dirty="0"/>
              <a:t>AI</a:t>
            </a:r>
            <a:r>
              <a:rPr lang="ja-JP" altLang="en-US" sz="2400" dirty="0"/>
              <a:t>）</a:t>
            </a:r>
            <a:r>
              <a:rPr lang="ja-JP" altLang="en-US" dirty="0"/>
              <a:t>の注意しておくべき知識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4354615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事実と反する回答文を生成することがある。（幻覚；</a:t>
            </a:r>
            <a:r>
              <a:rPr lang="en-US" altLang="ja-JP" sz="2800" dirty="0"/>
              <a:t>Hallucination</a:t>
            </a:r>
            <a:r>
              <a:rPr lang="ja-JP" altLang="en-US" sz="2800" dirty="0"/>
              <a:t>）</a:t>
            </a:r>
            <a:endParaRPr lang="en-US" altLang="ja-JP" sz="2800" dirty="0"/>
          </a:p>
          <a:p>
            <a:pPr lvl="1">
              <a:defRPr/>
            </a:pPr>
            <a:r>
              <a:rPr lang="ja-JP" altLang="en-US" sz="2400" dirty="0"/>
              <a:t>事実やルールを直接記憶・検索していない（学習データの傾向に基づく）</a:t>
            </a:r>
            <a:endParaRPr lang="en-US" altLang="ja-JP" sz="2400" dirty="0"/>
          </a:p>
          <a:p>
            <a:pPr lvl="1">
              <a:defRPr/>
            </a:pPr>
            <a:r>
              <a:rPr lang="ja-JP" altLang="en-US" sz="2400" dirty="0"/>
              <a:t>明らかな指示不足の場合は拒否するが、多くの指示に対応しようとする</a:t>
            </a:r>
            <a:endParaRPr lang="en-US" altLang="ja-JP" sz="2400" dirty="0"/>
          </a:p>
          <a:p>
            <a:pPr>
              <a:defRPr/>
            </a:pPr>
            <a:r>
              <a:rPr lang="ja-JP" altLang="en-US" sz="2800" dirty="0"/>
              <a:t>最新のデータを学習していないことがある。</a:t>
            </a:r>
            <a:endParaRPr lang="en-US" altLang="ja-JP" sz="2400" dirty="0"/>
          </a:p>
          <a:p>
            <a:pPr lvl="1">
              <a:defRPr/>
            </a:pPr>
            <a:r>
              <a:rPr lang="en-US" altLang="ja-JP" sz="2400" dirty="0"/>
              <a:t>2020</a:t>
            </a:r>
            <a:r>
              <a:rPr lang="ja-JP" altLang="en-US" sz="2400" dirty="0"/>
              <a:t>年</a:t>
            </a:r>
            <a:r>
              <a:rPr lang="en-US" altLang="ja-JP" sz="2400" dirty="0"/>
              <a:t>9</a:t>
            </a:r>
            <a:r>
              <a:rPr lang="ja-JP" altLang="en-US" sz="2400" dirty="0"/>
              <a:t>月以前のインターネット上のデータを学習している（</a:t>
            </a:r>
            <a:r>
              <a:rPr lang="en-US" altLang="ja-JP" sz="2400" dirty="0"/>
              <a:t>GPT</a:t>
            </a:r>
            <a:r>
              <a:rPr lang="ja-JP" altLang="en-US" sz="2400" dirty="0"/>
              <a:t>シリーズ）</a:t>
            </a:r>
            <a:endParaRPr lang="en-US" altLang="ja-JP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3. 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注意点と今後の発展</a:t>
            </a:r>
          </a:p>
        </p:txBody>
      </p:sp>
    </p:spTree>
    <p:extLst>
      <p:ext uri="{BB962C8B-B14F-4D97-AF65-F5344CB8AC3E}">
        <p14:creationId xmlns:p14="http://schemas.microsoft.com/office/powerpoint/2010/main" val="4181041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生成系</a:t>
            </a:r>
            <a:r>
              <a:rPr lang="en-US" altLang="ja-JP" dirty="0"/>
              <a:t>AI</a:t>
            </a:r>
            <a:r>
              <a:rPr lang="ja-JP" altLang="en-US" dirty="0"/>
              <a:t>サービスの規制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4354615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ドイツ、フランス、イタリアでは、国内での使用禁止などの規制</a:t>
            </a:r>
            <a:endParaRPr lang="en-US" altLang="ja-JP" sz="2800" dirty="0"/>
          </a:p>
          <a:p>
            <a:pPr>
              <a:defRPr/>
            </a:pPr>
            <a:r>
              <a:rPr lang="ja-JP" altLang="en-US" sz="2800" dirty="0"/>
              <a:t>鳥取県でも、県の業務での使用を禁止</a:t>
            </a:r>
            <a:endParaRPr lang="en-US" altLang="ja-JP" sz="2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3. 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注意点と今後の発展</a:t>
            </a:r>
          </a:p>
        </p:txBody>
      </p:sp>
    </p:spTree>
    <p:extLst>
      <p:ext uri="{BB962C8B-B14F-4D97-AF65-F5344CB8AC3E}">
        <p14:creationId xmlns:p14="http://schemas.microsoft.com/office/powerpoint/2010/main" val="2904609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en-US" altLang="ja-JP" dirty="0" err="1"/>
              <a:t>ChatGPT</a:t>
            </a:r>
            <a:r>
              <a:rPr lang="ja-JP" altLang="en-US" sz="2400" dirty="0"/>
              <a:t>（生成系</a:t>
            </a:r>
            <a:r>
              <a:rPr lang="en-US" altLang="ja-JP" sz="2400" dirty="0"/>
              <a:t>AI</a:t>
            </a:r>
            <a:r>
              <a:rPr lang="ja-JP" altLang="en-US" sz="2400" dirty="0"/>
              <a:t>）</a:t>
            </a:r>
            <a:r>
              <a:rPr lang="ja-JP" altLang="en-US" dirty="0"/>
              <a:t>の利用ガイドライン</a:t>
            </a:r>
            <a:endParaRPr lang="en-US" sz="24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4354615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生成系</a:t>
            </a:r>
            <a:r>
              <a:rPr lang="en-US" altLang="ja-JP" sz="2800" dirty="0"/>
              <a:t>AI</a:t>
            </a:r>
            <a:r>
              <a:rPr lang="ja-JP" altLang="en-US" sz="2800" dirty="0"/>
              <a:t>の利用ガイドライン（</a:t>
            </a:r>
            <a:r>
              <a:rPr lang="en-US" altLang="ja-JP" sz="2800" dirty="0"/>
              <a:t>JDLA</a:t>
            </a:r>
            <a:r>
              <a:rPr lang="ja-JP" altLang="en-US" sz="2800" dirty="0"/>
              <a:t>）</a:t>
            </a:r>
            <a:endParaRPr lang="en-US" altLang="ja-JP" sz="2800" dirty="0"/>
          </a:p>
          <a:p>
            <a:pPr lvl="1">
              <a:defRPr/>
            </a:pPr>
            <a:r>
              <a:rPr lang="ja-JP" altLang="en-US" sz="2400" dirty="0"/>
              <a:t>ガイドラインの雛形が公開</a:t>
            </a:r>
            <a:endParaRPr lang="en-US" altLang="ja-JP" sz="2400" dirty="0"/>
          </a:p>
          <a:p>
            <a:pPr>
              <a:defRPr/>
            </a:pPr>
            <a:r>
              <a:rPr lang="ja-JP" altLang="en-US" sz="2800" dirty="0"/>
              <a:t>業務連絡（横河社内）</a:t>
            </a:r>
            <a:endParaRPr lang="en-US" altLang="ja-JP" sz="2800" dirty="0"/>
          </a:p>
          <a:p>
            <a:pPr lvl="1">
              <a:defRPr/>
            </a:pPr>
            <a:r>
              <a:rPr lang="ja-JP" altLang="en-US" sz="2400" dirty="0"/>
              <a:t>「</a:t>
            </a:r>
            <a:r>
              <a:rPr lang="en-US" altLang="ja-JP" sz="2400" dirty="0" err="1"/>
              <a:t>ChatGPT</a:t>
            </a:r>
            <a:r>
              <a:rPr lang="ja-JP" altLang="en-US" sz="2400" dirty="0"/>
              <a:t>などの</a:t>
            </a:r>
            <a:r>
              <a:rPr lang="en-US" altLang="ja-JP" sz="2400" dirty="0"/>
              <a:t>AI</a:t>
            </a:r>
            <a:r>
              <a:rPr lang="ja-JP" altLang="en-US" sz="2400" dirty="0"/>
              <a:t>技術を活用したサービスの利用について」（</a:t>
            </a:r>
            <a:r>
              <a:rPr lang="en-US" altLang="ja-JP" sz="2400" dirty="0"/>
              <a:t>DSHQ</a:t>
            </a:r>
            <a:r>
              <a:rPr lang="ja-JP" altLang="en-US" sz="2400" dirty="0"/>
              <a:t>）</a:t>
            </a:r>
            <a:endParaRPr lang="en-US" altLang="ja-JP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3. 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注意点と今後の発展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36BFD41-83E7-CC99-3A42-7F7D52093BBF}"/>
              </a:ext>
            </a:extLst>
          </p:cNvPr>
          <p:cNvSpPr txBox="1"/>
          <p:nvPr/>
        </p:nvSpPr>
        <p:spPr>
          <a:xfrm>
            <a:off x="139734" y="5580935"/>
            <a:ext cx="119125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/>
              <a:t>https://ykgwoffice.sharepoint.com/sites/yokogawaplaza/SitePages/DispForm.aspx?List=f14c2b5f%2D2b9d%2D4ac9%2Da1d7%2D40e35472f8b0&amp;ID=12279&amp;Source=https%3A%2F%2Fykgwoffice%2Esharepoint%2Ecom%2Fsites%2Fyokogawaplaza%2FLists%2FAnnouncements%2FPublished%2Easpx%23InplviewHash0e4a5506%2D4b8c%2D45af%2D98d3%2D8e4b429498ff%3D&amp;ContentTypeId=0x010019CC659881875D4B8ECF83A4B149A277</a:t>
            </a:r>
            <a:endParaRPr lang="ja-JP" altLang="en-US" sz="1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333BA05-AF8C-B760-7EB1-A80F4149938A}"/>
              </a:ext>
            </a:extLst>
          </p:cNvPr>
          <p:cNvSpPr txBox="1"/>
          <p:nvPr/>
        </p:nvSpPr>
        <p:spPr>
          <a:xfrm>
            <a:off x="10499794" y="2187661"/>
            <a:ext cx="16922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2023</a:t>
            </a:r>
            <a:r>
              <a:rPr lang="ja-JP" altLang="en-US" sz="1400" dirty="0"/>
              <a:t>年</a:t>
            </a:r>
            <a:r>
              <a:rPr lang="en-US" altLang="ja-JP" sz="1400" dirty="0"/>
              <a:t>4</a:t>
            </a:r>
            <a:r>
              <a:rPr lang="ja-JP" altLang="en-US" sz="1400" dirty="0"/>
              <a:t>月</a:t>
            </a:r>
            <a:r>
              <a:rPr lang="en-US" altLang="ja-JP" sz="1400" dirty="0"/>
              <a:t>21</a:t>
            </a:r>
            <a:r>
              <a:rPr lang="ja-JP" altLang="en-US" sz="1400" dirty="0"/>
              <a:t>日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5F71409-14F8-7BDB-E6AE-0949B000CC78}"/>
              </a:ext>
            </a:extLst>
          </p:cNvPr>
          <p:cNvSpPr txBox="1"/>
          <p:nvPr/>
        </p:nvSpPr>
        <p:spPr>
          <a:xfrm>
            <a:off x="10499794" y="1190168"/>
            <a:ext cx="16922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2023</a:t>
            </a:r>
            <a:r>
              <a:rPr lang="ja-JP" altLang="en-US" sz="1400" dirty="0"/>
              <a:t>年</a:t>
            </a:r>
            <a:r>
              <a:rPr lang="en-US" altLang="ja-JP" sz="1400" dirty="0"/>
              <a:t>5</a:t>
            </a:r>
            <a:r>
              <a:rPr lang="ja-JP" altLang="en-US" sz="1400" dirty="0"/>
              <a:t>月</a:t>
            </a:r>
            <a:r>
              <a:rPr lang="en-US" altLang="ja-JP" sz="1400" dirty="0"/>
              <a:t>1</a:t>
            </a:r>
            <a:r>
              <a:rPr lang="ja-JP" altLang="en-US" sz="1400" dirty="0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2630003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さらなる民主化</a:t>
            </a:r>
            <a:endParaRPr lang="en-US" sz="24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4354615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一方、</a:t>
            </a:r>
            <a:r>
              <a:rPr lang="en-US" altLang="ja-JP" sz="2800" dirty="0"/>
              <a:t>2023</a:t>
            </a:r>
            <a:r>
              <a:rPr lang="ja-JP" altLang="en-US" sz="2800" dirty="0"/>
              <a:t>年</a:t>
            </a:r>
            <a:r>
              <a:rPr lang="en-US" altLang="ja-JP" sz="2800" dirty="0"/>
              <a:t>4</a:t>
            </a:r>
            <a:r>
              <a:rPr lang="ja-JP" altLang="en-US" sz="2800" dirty="0"/>
              <a:t>月以降、拡張機能の開発・リリースが急激に進む</a:t>
            </a:r>
            <a:endParaRPr lang="en-US" altLang="ja-JP" sz="2400" dirty="0"/>
          </a:p>
          <a:p>
            <a:pPr>
              <a:defRPr/>
            </a:pPr>
            <a:r>
              <a:rPr lang="ja-JP" altLang="en-US" sz="2800" dirty="0"/>
              <a:t>プラグイン化と</a:t>
            </a:r>
            <a:r>
              <a:rPr lang="en-US" altLang="ja-JP" sz="2800" dirty="0"/>
              <a:t>web</a:t>
            </a:r>
            <a:r>
              <a:rPr lang="ja-JP" altLang="en-US" sz="2800" dirty="0"/>
              <a:t>ブラウジング機能によって、弱点をカバーし始める</a:t>
            </a:r>
            <a:endParaRPr lang="en-US" altLang="ja-JP" sz="2800" dirty="0"/>
          </a:p>
          <a:p>
            <a:pPr lvl="1">
              <a:defRPr/>
            </a:pPr>
            <a:r>
              <a:rPr lang="en-US" altLang="ja-JP" sz="2400" dirty="0"/>
              <a:t>Google Chrome</a:t>
            </a:r>
            <a:r>
              <a:rPr lang="ja-JP" altLang="en-US" sz="2400" dirty="0"/>
              <a:t>のアドオン機能：</a:t>
            </a:r>
            <a:r>
              <a:rPr lang="en-US" altLang="ja-JP" sz="2400" dirty="0" err="1"/>
              <a:t>webChatGPT</a:t>
            </a:r>
            <a:endParaRPr lang="en-US" altLang="ja-JP" sz="2400" dirty="0"/>
          </a:p>
          <a:p>
            <a:pPr lvl="2">
              <a:defRPr/>
            </a:pPr>
            <a:r>
              <a:rPr lang="en-US" altLang="ja-JP" sz="2000" dirty="0"/>
              <a:t>web</a:t>
            </a:r>
            <a:r>
              <a:rPr lang="ja-JP" altLang="en-US" sz="2000" dirty="0"/>
              <a:t>と繋げて最新情報を検索し、</a:t>
            </a:r>
            <a:r>
              <a:rPr lang="en-US" altLang="ja-JP" sz="2000" dirty="0"/>
              <a:t>URL</a:t>
            </a:r>
            <a:r>
              <a:rPr lang="ja-JP" altLang="en-US" sz="2000" dirty="0"/>
              <a:t>を提示しながら回答する</a:t>
            </a:r>
            <a:endParaRPr lang="en-US" altLang="ja-JP" sz="2000" dirty="0"/>
          </a:p>
          <a:p>
            <a:pPr lvl="1">
              <a:defRPr/>
            </a:pPr>
            <a:r>
              <a:rPr lang="en-US" altLang="ja-JP" sz="2400" dirty="0"/>
              <a:t>ChatGPT4</a:t>
            </a:r>
            <a:r>
              <a:rPr lang="ja-JP" altLang="en-US" sz="2400" dirty="0"/>
              <a:t>のバージョンアップ（</a:t>
            </a:r>
            <a:r>
              <a:rPr lang="en-US" altLang="ja-JP" sz="2400" dirty="0"/>
              <a:t>5</a:t>
            </a:r>
            <a:r>
              <a:rPr lang="ja-JP" altLang="en-US" sz="2400" dirty="0"/>
              <a:t>月</a:t>
            </a:r>
            <a:r>
              <a:rPr lang="en-US" altLang="ja-JP" sz="2400" dirty="0"/>
              <a:t>12</a:t>
            </a:r>
            <a:r>
              <a:rPr lang="ja-JP" altLang="en-US" sz="2400" dirty="0"/>
              <a:t>日）</a:t>
            </a:r>
            <a:endParaRPr lang="en-US" altLang="ja-JP" sz="2400" dirty="0"/>
          </a:p>
          <a:p>
            <a:pPr lvl="2">
              <a:defRPr/>
            </a:pPr>
            <a:r>
              <a:rPr lang="en-US" altLang="ja-JP" sz="2000" dirty="0"/>
              <a:t>web</a:t>
            </a:r>
            <a:r>
              <a:rPr lang="ja-JP" altLang="en-US" sz="2000" dirty="0"/>
              <a:t>ブラウジング</a:t>
            </a:r>
            <a:endParaRPr lang="en-US" altLang="ja-JP" sz="2000" dirty="0"/>
          </a:p>
          <a:p>
            <a:pPr lvl="2">
              <a:defRPr/>
            </a:pPr>
            <a:r>
              <a:rPr lang="ja-JP" altLang="en-US" sz="2000" dirty="0"/>
              <a:t>サードパーティ</a:t>
            </a:r>
            <a:r>
              <a:rPr lang="en-US" altLang="ja-JP" sz="2000" dirty="0"/>
              <a:t>plugin</a:t>
            </a:r>
            <a:r>
              <a:rPr lang="ja-JP" altLang="en-US" sz="2000" dirty="0"/>
              <a:t>：</a:t>
            </a:r>
            <a:r>
              <a:rPr lang="en-US" altLang="ja-JP" sz="2000" dirty="0"/>
              <a:t>Wolfram</a:t>
            </a:r>
            <a:r>
              <a:rPr lang="ja-JP" altLang="en-US" sz="2000" dirty="0"/>
              <a:t>（科学知識、数学など）</a:t>
            </a:r>
            <a:endParaRPr lang="en-US" altLang="ja-JP" sz="2000" dirty="0"/>
          </a:p>
          <a:p>
            <a:pPr lvl="2">
              <a:defRPr/>
            </a:pPr>
            <a:r>
              <a:rPr lang="en-US" altLang="ja-JP" sz="2000" dirty="0"/>
              <a:t>continue</a:t>
            </a:r>
            <a:r>
              <a:rPr lang="ja-JP" altLang="en-US" sz="2000" dirty="0"/>
              <a:t>機能：長文の回答が可能</a:t>
            </a:r>
            <a:endParaRPr lang="en-US" altLang="ja-JP" sz="2000" dirty="0"/>
          </a:p>
          <a:p>
            <a:pPr lvl="1">
              <a:defRPr/>
            </a:pPr>
            <a:r>
              <a:rPr lang="ja-JP" altLang="en-US" sz="2400" dirty="0"/>
              <a:t>別の</a:t>
            </a:r>
            <a:r>
              <a:rPr lang="en-US" altLang="ja-JP" sz="2400" dirty="0"/>
              <a:t>AI</a:t>
            </a:r>
            <a:r>
              <a:rPr lang="ja-JP" altLang="en-US" sz="2400" dirty="0"/>
              <a:t>サービスも対抗：</a:t>
            </a:r>
            <a:r>
              <a:rPr lang="en-US" altLang="ja-JP" sz="2400" dirty="0"/>
              <a:t>Bard, </a:t>
            </a:r>
            <a:r>
              <a:rPr lang="en-US" altLang="ja-JP" sz="2400" dirty="0" err="1"/>
              <a:t>bing</a:t>
            </a:r>
            <a:r>
              <a:rPr lang="en-US" altLang="ja-JP" sz="2400" dirty="0"/>
              <a:t> AI</a:t>
            </a:r>
          </a:p>
          <a:p>
            <a:pPr lvl="2">
              <a:defRPr/>
            </a:pPr>
            <a:r>
              <a:rPr lang="en-US" altLang="ja-JP" sz="2000" dirty="0"/>
              <a:t>web</a:t>
            </a:r>
            <a:r>
              <a:rPr lang="ja-JP" altLang="en-US" sz="2000" dirty="0"/>
              <a:t>ブラウジング</a:t>
            </a:r>
            <a:endParaRPr lang="en-US" altLang="ja-JP" sz="2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3. 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注意点と今後の発展</a:t>
            </a:r>
          </a:p>
        </p:txBody>
      </p:sp>
    </p:spTree>
    <p:extLst>
      <p:ext uri="{BB962C8B-B14F-4D97-AF65-F5344CB8AC3E}">
        <p14:creationId xmlns:p14="http://schemas.microsoft.com/office/powerpoint/2010/main" val="778532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60C5BD5-1532-4087-ACF7-85710DC6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本日の聴講者層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D23190D-575C-49DE-8293-87C3C1C8D7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1F609DF4-3152-4D3E-9CA5-170D4BE149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7055" y="1071267"/>
            <a:ext cx="11341887" cy="495336"/>
          </a:xfrm>
        </p:spPr>
        <p:txBody>
          <a:bodyPr/>
          <a:lstStyle/>
          <a:p>
            <a:r>
              <a:rPr lang="ja-JP" altLang="en-US" sz="3200" dirty="0"/>
              <a:t>社内業務とビジネス展開のケースがあり得る。</a:t>
            </a:r>
            <a:endParaRPr lang="en-US" altLang="ja-JP" sz="32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10F748D-8D57-0400-3C1C-4AB1CB2FE2B8}"/>
              </a:ext>
            </a:extLst>
          </p:cNvPr>
          <p:cNvSpPr txBox="1"/>
          <p:nvPr/>
        </p:nvSpPr>
        <p:spPr>
          <a:xfrm>
            <a:off x="1511238" y="2056534"/>
            <a:ext cx="3014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社内業務での活用</a:t>
            </a:r>
            <a:endParaRPr kumimoji="1" lang="ja-JP" altLang="en-US" sz="1600" dirty="0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4660C7C3-3EEF-0A04-10BB-7FD27609331A}"/>
              </a:ext>
            </a:extLst>
          </p:cNvPr>
          <p:cNvCxnSpPr>
            <a:cxnSpLocks/>
          </p:cNvCxnSpPr>
          <p:nvPr/>
        </p:nvCxnSpPr>
        <p:spPr>
          <a:xfrm flipH="1">
            <a:off x="499607" y="2500293"/>
            <a:ext cx="503752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E4CD9C-6199-6983-93B4-147B95BAFEBB}"/>
              </a:ext>
            </a:extLst>
          </p:cNvPr>
          <p:cNvSpPr txBox="1"/>
          <p:nvPr/>
        </p:nvSpPr>
        <p:spPr>
          <a:xfrm>
            <a:off x="7253749" y="2068347"/>
            <a:ext cx="3029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ビジネス展開への活用</a:t>
            </a:r>
            <a:endParaRPr kumimoji="1" lang="ja-JP" altLang="en-US" dirty="0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79D94D24-C6C6-18F0-4F90-4CD1D69557D3}"/>
              </a:ext>
            </a:extLst>
          </p:cNvPr>
          <p:cNvCxnSpPr>
            <a:cxnSpLocks/>
          </p:cNvCxnSpPr>
          <p:nvPr/>
        </p:nvCxnSpPr>
        <p:spPr>
          <a:xfrm flipH="1">
            <a:off x="6249843" y="2500293"/>
            <a:ext cx="503752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7B3D910-3514-9458-DCD3-58FDB4C6455B}"/>
              </a:ext>
            </a:extLst>
          </p:cNvPr>
          <p:cNvSpPr/>
          <p:nvPr/>
        </p:nvSpPr>
        <p:spPr>
          <a:xfrm>
            <a:off x="7677967" y="5209134"/>
            <a:ext cx="2181279" cy="4662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最終利用者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4062930B-07C4-35EB-F0D0-AB4E4A54A122}"/>
              </a:ext>
            </a:extLst>
          </p:cNvPr>
          <p:cNvGrpSpPr/>
          <p:nvPr/>
        </p:nvGrpSpPr>
        <p:grpSpPr>
          <a:xfrm>
            <a:off x="7201141" y="3493032"/>
            <a:ext cx="3134930" cy="471253"/>
            <a:chOff x="7176565" y="3349811"/>
            <a:chExt cx="3134930" cy="471253"/>
          </a:xfrm>
        </p:grpSpPr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1A0A7810-C1CC-407F-86E0-4858EFD6BEF3}"/>
                </a:ext>
              </a:extLst>
            </p:cNvPr>
            <p:cNvSpPr/>
            <p:nvPr/>
          </p:nvSpPr>
          <p:spPr>
            <a:xfrm>
              <a:off x="8735839" y="3354158"/>
              <a:ext cx="1575656" cy="46628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6221FF47-A3A2-F834-8555-5E1B314B6C75}"/>
                </a:ext>
              </a:extLst>
            </p:cNvPr>
            <p:cNvSpPr/>
            <p:nvPr/>
          </p:nvSpPr>
          <p:spPr>
            <a:xfrm>
              <a:off x="7176565" y="3354783"/>
              <a:ext cx="1559275" cy="4662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43F2DAEB-A51D-B7AF-3D83-65A31F0968EA}"/>
                </a:ext>
              </a:extLst>
            </p:cNvPr>
            <p:cNvSpPr/>
            <p:nvPr/>
          </p:nvSpPr>
          <p:spPr>
            <a:xfrm>
              <a:off x="7176566" y="3349811"/>
              <a:ext cx="3134929" cy="46628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>
                  <a:solidFill>
                    <a:schemeClr val="tx1"/>
                  </a:solidFill>
                </a:rPr>
                <a:t>開発者／</a:t>
              </a:r>
              <a:r>
                <a:rPr kumimoji="1" lang="en-US" altLang="ja-JP" dirty="0">
                  <a:solidFill>
                    <a:schemeClr val="tx1"/>
                  </a:solidFill>
                </a:rPr>
                <a:t>AI</a:t>
              </a:r>
              <a:r>
                <a:rPr kumimoji="1" lang="ja-JP" altLang="en-US" dirty="0">
                  <a:solidFill>
                    <a:schemeClr val="tx1"/>
                  </a:solidFill>
                </a:rPr>
                <a:t>サービスプロバイダ</a:t>
              </a:r>
            </a:p>
          </p:txBody>
        </p:sp>
      </p:grp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81010C24-ACE8-F52A-BA59-7742B08E3151}"/>
              </a:ext>
            </a:extLst>
          </p:cNvPr>
          <p:cNvCxnSpPr>
            <a:cxnSpLocks/>
          </p:cNvCxnSpPr>
          <p:nvPr/>
        </p:nvCxnSpPr>
        <p:spPr>
          <a:xfrm>
            <a:off x="8768606" y="3959313"/>
            <a:ext cx="0" cy="124982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82FF2F5E-AF5C-FCB8-80F9-1F86B09DBCEF}"/>
              </a:ext>
            </a:extLst>
          </p:cNvPr>
          <p:cNvSpPr/>
          <p:nvPr/>
        </p:nvSpPr>
        <p:spPr>
          <a:xfrm>
            <a:off x="1613433" y="3510530"/>
            <a:ext cx="2809875" cy="4662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AI</a:t>
            </a:r>
            <a:r>
              <a:rPr kumimoji="1" lang="ja-JP" altLang="en-US" dirty="0">
                <a:solidFill>
                  <a:schemeClr val="tx1"/>
                </a:solidFill>
              </a:rPr>
              <a:t>サービスプロバイダ</a:t>
            </a: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393DAF9F-97A1-3222-71FB-E4BEEB56E3F0}"/>
              </a:ext>
            </a:extLst>
          </p:cNvPr>
          <p:cNvSpPr/>
          <p:nvPr/>
        </p:nvSpPr>
        <p:spPr>
          <a:xfrm>
            <a:off x="1927731" y="5236603"/>
            <a:ext cx="2181279" cy="4662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最終利用者</a:t>
            </a:r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4F2C40CD-E333-1734-C87F-73806274C8C4}"/>
              </a:ext>
            </a:extLst>
          </p:cNvPr>
          <p:cNvCxnSpPr>
            <a:cxnSpLocks/>
          </p:cNvCxnSpPr>
          <p:nvPr/>
        </p:nvCxnSpPr>
        <p:spPr>
          <a:xfrm>
            <a:off x="3018370" y="3976811"/>
            <a:ext cx="0" cy="12597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FD0B054B-732F-6EC6-3CE0-0837EF521415}"/>
              </a:ext>
            </a:extLst>
          </p:cNvPr>
          <p:cNvSpPr txBox="1"/>
          <p:nvPr/>
        </p:nvSpPr>
        <p:spPr>
          <a:xfrm>
            <a:off x="1225913" y="2771512"/>
            <a:ext cx="358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日々の社内業務の効率化を図る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85B07BB8-F248-6095-CBDF-8F25AAA3F976}"/>
              </a:ext>
            </a:extLst>
          </p:cNvPr>
          <p:cNvSpPr txBox="1"/>
          <p:nvPr/>
        </p:nvSpPr>
        <p:spPr>
          <a:xfrm>
            <a:off x="6976149" y="2771512"/>
            <a:ext cx="358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AI</a:t>
            </a:r>
            <a:r>
              <a:rPr kumimoji="1" lang="ja-JP" altLang="en-US" dirty="0"/>
              <a:t>サービス化し、他社に提供する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D19E31B-AFB6-7E22-5F41-119A0982B7EC}"/>
              </a:ext>
            </a:extLst>
          </p:cNvPr>
          <p:cNvSpPr txBox="1"/>
          <p:nvPr/>
        </p:nvSpPr>
        <p:spPr>
          <a:xfrm>
            <a:off x="4337440" y="3564679"/>
            <a:ext cx="116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（他社）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5C30F42-71D3-8577-CF7F-A0F7DEC1CC0C}"/>
              </a:ext>
            </a:extLst>
          </p:cNvPr>
          <p:cNvSpPr txBox="1"/>
          <p:nvPr/>
        </p:nvSpPr>
        <p:spPr>
          <a:xfrm>
            <a:off x="9756004" y="5270134"/>
            <a:ext cx="116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（他社）</a:t>
            </a:r>
            <a:endParaRPr kumimoji="1" lang="en-US" altLang="ja-JP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E5EC30D-B893-9E58-ACE8-356960B64836}"/>
              </a:ext>
            </a:extLst>
          </p:cNvPr>
          <p:cNvSpPr txBox="1"/>
          <p:nvPr/>
        </p:nvSpPr>
        <p:spPr>
          <a:xfrm>
            <a:off x="4005597" y="5306083"/>
            <a:ext cx="116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（当人）</a:t>
            </a:r>
            <a:endParaRPr kumimoji="1" lang="en-US" altLang="ja-JP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1BE45E5-674F-CE75-381F-626D818DB601}"/>
              </a:ext>
            </a:extLst>
          </p:cNvPr>
          <p:cNvSpPr txBox="1"/>
          <p:nvPr/>
        </p:nvSpPr>
        <p:spPr>
          <a:xfrm>
            <a:off x="10272447" y="3553662"/>
            <a:ext cx="116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（当人）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537459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60C5BD5-1532-4087-ACF7-85710DC6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まとめ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D23190D-575C-49DE-8293-87C3C1C8D7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1F609DF4-3152-4D3E-9CA5-170D4BE149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7055" y="1071267"/>
            <a:ext cx="11341887" cy="495336"/>
          </a:xfrm>
        </p:spPr>
        <p:txBody>
          <a:bodyPr/>
          <a:lstStyle/>
          <a:p>
            <a:r>
              <a:rPr lang="en-US" altLang="ja-JP" sz="2800" dirty="0" err="1"/>
              <a:t>ChatGPT</a:t>
            </a:r>
            <a:r>
              <a:rPr lang="ja-JP" altLang="en-US" sz="2800" dirty="0"/>
              <a:t>は、複雑かつ高度な指示にも柔軟に回答する</a:t>
            </a:r>
            <a:r>
              <a:rPr lang="en-US" altLang="ja-JP" sz="2800" dirty="0"/>
              <a:t>AI</a:t>
            </a:r>
            <a:r>
              <a:rPr lang="ja-JP" altLang="en-US" sz="2800" dirty="0"/>
              <a:t>である。</a:t>
            </a:r>
            <a:endParaRPr lang="en-US" altLang="ja-JP" sz="2800" dirty="0"/>
          </a:p>
          <a:p>
            <a:r>
              <a:rPr lang="ja-JP" altLang="en-US" sz="2800" dirty="0"/>
              <a:t>人間の行動・思考を幅広く支援するため、社内業務とビジネス展開の両方で効率化する可能性を秘めている。</a:t>
            </a:r>
            <a:endParaRPr lang="en-US" altLang="ja-JP" sz="2800" dirty="0"/>
          </a:p>
          <a:p>
            <a:r>
              <a:rPr lang="ja-JP" altLang="en-US" sz="2800" dirty="0"/>
              <a:t>ユーザは、良い回答を得るために、ガイドやフォーマットに従って、指示を工夫する必要が</a:t>
            </a:r>
            <a:r>
              <a:rPr lang="ja-JP" altLang="en-US" sz="2800"/>
              <a:t>ある。</a:t>
            </a:r>
            <a:endParaRPr lang="en-US" altLang="ja-JP" sz="2800" dirty="0"/>
          </a:p>
          <a:p>
            <a:r>
              <a:rPr lang="ja-JP" altLang="en-US" sz="2800" dirty="0"/>
              <a:t>ただし、</a:t>
            </a:r>
            <a:r>
              <a:rPr lang="en-US" altLang="ja-JP" sz="2800" dirty="0" err="1"/>
              <a:t>ChatGPT</a:t>
            </a:r>
            <a:r>
              <a:rPr lang="ja-JP" altLang="en-US" sz="2800" dirty="0"/>
              <a:t>の横河社内の本格的な活用については、まだ注意する点が多い。</a:t>
            </a:r>
            <a:endParaRPr lang="en-US" altLang="ja-JP" sz="2800" dirty="0"/>
          </a:p>
          <a:p>
            <a:pPr lvl="1"/>
            <a:r>
              <a:rPr lang="ja-JP" altLang="en-US" sz="2400" dirty="0"/>
              <a:t>注意喚起が先月業務連絡されたばかりで、ガイドラインは発表されていない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878207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2B2B343-CF0D-4CE9-8049-5FF23009C3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3001740-FA51-4383-A84C-3DA006D12C29}" type="slidenum">
              <a:rPr lang="ja-JP" altLang="en-US" smtClean="0"/>
              <a:pPr/>
              <a:t>21</a:t>
            </a:fld>
            <a:endParaRPr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C73A151-6AE6-45B0-B969-B764FDC1AD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4913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en-US" altLang="ja-JP" dirty="0"/>
              <a:t>AI</a:t>
            </a:r>
            <a:r>
              <a:rPr lang="ja-JP" altLang="en-US" dirty="0"/>
              <a:t>の枠組み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1. </a:t>
            </a:r>
            <a:r>
              <a:rPr lang="en-US" altLang="ja-JP" sz="1600" b="1" dirty="0" err="1">
                <a:solidFill>
                  <a:schemeClr val="bg1"/>
                </a:solidFill>
              </a:rPr>
              <a:t>ChatGPT</a:t>
            </a:r>
            <a:r>
              <a:rPr lang="ja-JP" altLang="en-US" sz="1600" b="1" dirty="0">
                <a:solidFill>
                  <a:schemeClr val="bg1"/>
                </a:solidFill>
              </a:rPr>
              <a:t>の位置づけ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テキスト プレースホルダー 2">
            <a:extLst>
              <a:ext uri="{FF2B5EF4-FFF2-40B4-BE49-F238E27FC236}">
                <a16:creationId xmlns:a16="http://schemas.microsoft.com/office/drawing/2014/main" id="{AAF5E710-7B39-44CC-AE5B-F512A2591A5B}"/>
              </a:ext>
            </a:extLst>
          </p:cNvPr>
          <p:cNvSpPr txBox="1">
            <a:spLocks/>
          </p:cNvSpPr>
          <p:nvPr/>
        </p:nvSpPr>
        <p:spPr>
          <a:xfrm>
            <a:off x="341499" y="898132"/>
            <a:ext cx="11509002" cy="57674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3200" dirty="0" err="1"/>
              <a:t>ChatGPT</a:t>
            </a:r>
            <a:r>
              <a:rPr lang="ja-JP" altLang="en-US" sz="3200" dirty="0"/>
              <a:t>は大規模言語・生成系</a:t>
            </a:r>
            <a:r>
              <a:rPr lang="en-US" altLang="ja-JP" sz="3200" dirty="0"/>
              <a:t>AI</a:t>
            </a:r>
            <a:r>
              <a:rPr lang="ja-JP" altLang="en-US" dirty="0"/>
              <a:t>（</a:t>
            </a:r>
            <a:r>
              <a:rPr lang="en-US" altLang="ja-JP" dirty="0"/>
              <a:t>GPT-4</a:t>
            </a:r>
            <a:r>
              <a:rPr lang="ja-JP" altLang="en-US" dirty="0"/>
              <a:t>はマルチモーダル</a:t>
            </a:r>
            <a:r>
              <a:rPr lang="en-US" altLang="ja-JP" dirty="0"/>
              <a:t>AI</a:t>
            </a:r>
            <a:r>
              <a:rPr lang="ja-JP" altLang="en-US" dirty="0"/>
              <a:t>）</a:t>
            </a:r>
            <a:r>
              <a:rPr lang="ja-JP" altLang="en-US" sz="3200" dirty="0"/>
              <a:t>。</a:t>
            </a:r>
            <a:endParaRPr lang="en-US" altLang="ja-JP" sz="28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1E51F48-13BC-40F1-8EFE-DE004D977A7B}"/>
              </a:ext>
            </a:extLst>
          </p:cNvPr>
          <p:cNvSpPr/>
          <p:nvPr/>
        </p:nvSpPr>
        <p:spPr>
          <a:xfrm>
            <a:off x="438150" y="2286839"/>
            <a:ext cx="5172945" cy="3619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17B0A40-452F-4A90-81BA-12390D23371B}"/>
              </a:ext>
            </a:extLst>
          </p:cNvPr>
          <p:cNvSpPr/>
          <p:nvPr/>
        </p:nvSpPr>
        <p:spPr>
          <a:xfrm>
            <a:off x="695325" y="2866045"/>
            <a:ext cx="4915770" cy="30402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CC98DEE-1C7C-4CC2-98A4-278B2875D845}"/>
              </a:ext>
            </a:extLst>
          </p:cNvPr>
          <p:cNvSpPr txBox="1"/>
          <p:nvPr/>
        </p:nvSpPr>
        <p:spPr>
          <a:xfrm>
            <a:off x="517055" y="2391776"/>
            <a:ext cx="2226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bg1"/>
                </a:solidFill>
              </a:rPr>
              <a:t>人工知能（</a:t>
            </a:r>
            <a:r>
              <a:rPr lang="en-US" altLang="ja-JP" b="1" dirty="0">
                <a:solidFill>
                  <a:schemeClr val="bg1"/>
                </a:solidFill>
              </a:rPr>
              <a:t>AI</a:t>
            </a:r>
            <a:r>
              <a:rPr lang="ja-JP" altLang="en-US" b="1" dirty="0">
                <a:solidFill>
                  <a:schemeClr val="bg1"/>
                </a:solidFill>
              </a:rPr>
              <a:t>）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09B2AAC-5AA7-4698-9B01-8587456968D1}"/>
              </a:ext>
            </a:extLst>
          </p:cNvPr>
          <p:cNvSpPr txBox="1"/>
          <p:nvPr/>
        </p:nvSpPr>
        <p:spPr>
          <a:xfrm>
            <a:off x="807691" y="2990643"/>
            <a:ext cx="2226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bg1"/>
                </a:solidFill>
              </a:rPr>
              <a:t>機械学習（</a:t>
            </a:r>
            <a:r>
              <a:rPr lang="en-US" altLang="ja-JP" b="1" dirty="0">
                <a:solidFill>
                  <a:schemeClr val="bg1"/>
                </a:solidFill>
              </a:rPr>
              <a:t>ML</a:t>
            </a:r>
            <a:r>
              <a:rPr lang="ja-JP" altLang="en-US" b="1" dirty="0">
                <a:solidFill>
                  <a:schemeClr val="bg1"/>
                </a:solidFill>
              </a:rPr>
              <a:t>）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5354110-7361-472A-8E77-29D0DA0E36B4}"/>
              </a:ext>
            </a:extLst>
          </p:cNvPr>
          <p:cNvSpPr/>
          <p:nvPr/>
        </p:nvSpPr>
        <p:spPr>
          <a:xfrm>
            <a:off x="1023156" y="3484573"/>
            <a:ext cx="4587940" cy="242176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DC2BA31-AED1-4C06-9FE5-44B34FE5CD1B}"/>
              </a:ext>
            </a:extLst>
          </p:cNvPr>
          <p:cNvSpPr/>
          <p:nvPr/>
        </p:nvSpPr>
        <p:spPr>
          <a:xfrm>
            <a:off x="1314450" y="4692972"/>
            <a:ext cx="4296645" cy="121336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3FB7567-A7A1-4380-A85B-9243CF4DB89F}"/>
              </a:ext>
            </a:extLst>
          </p:cNvPr>
          <p:cNvSpPr txBox="1"/>
          <p:nvPr/>
        </p:nvSpPr>
        <p:spPr>
          <a:xfrm>
            <a:off x="1023155" y="3656526"/>
            <a:ext cx="349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bg1"/>
                </a:solidFill>
              </a:rPr>
              <a:t>深層学習（</a:t>
            </a:r>
            <a:r>
              <a:rPr lang="en-US" altLang="ja-JP" b="1" dirty="0">
                <a:solidFill>
                  <a:schemeClr val="bg1"/>
                </a:solidFill>
              </a:rPr>
              <a:t>Deep Learning</a:t>
            </a:r>
            <a:r>
              <a:rPr lang="ja-JP" altLang="en-US" b="1" dirty="0">
                <a:solidFill>
                  <a:schemeClr val="bg1"/>
                </a:solidFill>
              </a:rPr>
              <a:t>）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8E0C950-CE72-44CF-B8A6-06998AFC436E}"/>
              </a:ext>
            </a:extLst>
          </p:cNvPr>
          <p:cNvSpPr txBox="1"/>
          <p:nvPr/>
        </p:nvSpPr>
        <p:spPr>
          <a:xfrm>
            <a:off x="1272397" y="4812442"/>
            <a:ext cx="1564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bg1"/>
                </a:solidFill>
              </a:rPr>
              <a:t>生成系</a:t>
            </a:r>
            <a:r>
              <a:rPr lang="en-US" altLang="ja-JP" b="1" dirty="0">
                <a:solidFill>
                  <a:schemeClr val="bg1"/>
                </a:solidFill>
              </a:rPr>
              <a:t>AI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2838854-9D36-4E2F-A364-B786FB6D554D}"/>
              </a:ext>
            </a:extLst>
          </p:cNvPr>
          <p:cNvSpPr txBox="1"/>
          <p:nvPr/>
        </p:nvSpPr>
        <p:spPr>
          <a:xfrm>
            <a:off x="2450164" y="2391776"/>
            <a:ext cx="1682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</a:rPr>
              <a:t>1956</a:t>
            </a:r>
            <a:r>
              <a:rPr lang="ja-JP" altLang="en-US" b="1" dirty="0">
                <a:solidFill>
                  <a:schemeClr val="bg1"/>
                </a:solidFill>
              </a:rPr>
              <a:t>年～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A977B53-A65C-4BF4-BF00-2C9C35ADF130}"/>
              </a:ext>
            </a:extLst>
          </p:cNvPr>
          <p:cNvSpPr txBox="1"/>
          <p:nvPr/>
        </p:nvSpPr>
        <p:spPr>
          <a:xfrm>
            <a:off x="3034302" y="2990643"/>
            <a:ext cx="1682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</a:rPr>
              <a:t>1980</a:t>
            </a:r>
            <a:r>
              <a:rPr lang="ja-JP" altLang="en-US" b="1" dirty="0">
                <a:solidFill>
                  <a:schemeClr val="bg1"/>
                </a:solidFill>
              </a:rPr>
              <a:t>年～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9A23201-F258-45F2-9606-9211D05F4BD3}"/>
              </a:ext>
            </a:extLst>
          </p:cNvPr>
          <p:cNvSpPr txBox="1"/>
          <p:nvPr/>
        </p:nvSpPr>
        <p:spPr>
          <a:xfrm>
            <a:off x="4132730" y="3681100"/>
            <a:ext cx="1478366" cy="380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</a:rPr>
              <a:t>2010</a:t>
            </a:r>
            <a:r>
              <a:rPr lang="ja-JP" altLang="en-US" b="1" dirty="0">
                <a:solidFill>
                  <a:schemeClr val="bg1"/>
                </a:solidFill>
              </a:rPr>
              <a:t>年～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E371146-0616-4FE9-B23D-73A42622ED2C}"/>
              </a:ext>
            </a:extLst>
          </p:cNvPr>
          <p:cNvSpPr txBox="1"/>
          <p:nvPr/>
        </p:nvSpPr>
        <p:spPr>
          <a:xfrm>
            <a:off x="2619429" y="4805553"/>
            <a:ext cx="295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</a:rPr>
              <a:t>2014</a:t>
            </a:r>
            <a:r>
              <a:rPr lang="ja-JP" altLang="en-US" b="1" dirty="0">
                <a:solidFill>
                  <a:schemeClr val="bg1"/>
                </a:solidFill>
              </a:rPr>
              <a:t>年～</a:t>
            </a:r>
            <a:r>
              <a:rPr lang="ja-JP" altLang="en-US" sz="1400" b="1" dirty="0">
                <a:solidFill>
                  <a:schemeClr val="bg1"/>
                </a:solidFill>
              </a:rPr>
              <a:t>（サービス化はここ</a:t>
            </a:r>
            <a:r>
              <a:rPr lang="en-US" altLang="ja-JP" sz="1400" b="1" dirty="0">
                <a:solidFill>
                  <a:schemeClr val="bg1"/>
                </a:solidFill>
              </a:rPr>
              <a:t>3</a:t>
            </a:r>
            <a:r>
              <a:rPr lang="ja-JP" altLang="en-US" sz="1400" b="1" dirty="0">
                <a:solidFill>
                  <a:schemeClr val="bg1"/>
                </a:solidFill>
              </a:rPr>
              <a:t>年）</a:t>
            </a:r>
            <a:endParaRPr kumimoji="1" lang="ja-JP" altLang="en-US" sz="1400" b="1" dirty="0">
              <a:solidFill>
                <a:schemeClr val="bg1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240AB29-18AB-46F7-8C7A-26FF0D61515D}"/>
              </a:ext>
            </a:extLst>
          </p:cNvPr>
          <p:cNvSpPr txBox="1"/>
          <p:nvPr/>
        </p:nvSpPr>
        <p:spPr>
          <a:xfrm>
            <a:off x="1272397" y="4049779"/>
            <a:ext cx="4264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>
                <a:solidFill>
                  <a:schemeClr val="bg1"/>
                </a:solidFill>
              </a:rPr>
              <a:t>多層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NN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で大量データから特徴抽出し、</a:t>
            </a:r>
            <a:endParaRPr kumimoji="1" lang="en-US" altLang="ja-JP" sz="1600" b="1" dirty="0">
              <a:solidFill>
                <a:schemeClr val="bg1"/>
              </a:solidFill>
            </a:endParaRPr>
          </a:p>
          <a:p>
            <a:pPr algn="ctr"/>
            <a:r>
              <a:rPr kumimoji="1" lang="ja-JP" altLang="en-US" sz="1600" b="1" dirty="0">
                <a:solidFill>
                  <a:schemeClr val="bg1"/>
                </a:solidFill>
              </a:rPr>
              <a:t>多様な判別能力を獲得（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Feature Learning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）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D58F406-A547-4A2A-8926-20490EFA60FA}"/>
              </a:ext>
            </a:extLst>
          </p:cNvPr>
          <p:cNvSpPr txBox="1"/>
          <p:nvPr/>
        </p:nvSpPr>
        <p:spPr>
          <a:xfrm>
            <a:off x="1920996" y="5235254"/>
            <a:ext cx="3002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>
                <a:solidFill>
                  <a:schemeClr val="bg1"/>
                </a:solidFill>
              </a:rPr>
              <a:t>プロンプト・既存データに基づき、新規の文章・画像・音声を生成</a:t>
            </a:r>
          </a:p>
        </p:txBody>
      </p:sp>
      <p:sp>
        <p:nvSpPr>
          <p:cNvPr id="5" name="矢印: 下 4">
            <a:extLst>
              <a:ext uri="{FF2B5EF4-FFF2-40B4-BE49-F238E27FC236}">
                <a16:creationId xmlns:a16="http://schemas.microsoft.com/office/drawing/2014/main" id="{BFD9344D-1C62-4773-8209-6F9171FF5D0C}"/>
              </a:ext>
            </a:extLst>
          </p:cNvPr>
          <p:cNvSpPr/>
          <p:nvPr/>
        </p:nvSpPr>
        <p:spPr>
          <a:xfrm>
            <a:off x="5876925" y="2286839"/>
            <a:ext cx="340716" cy="361949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C076B15-C471-4CFA-9F8B-A9A5DA5EC47E}"/>
              </a:ext>
            </a:extLst>
          </p:cNvPr>
          <p:cNvSpPr txBox="1"/>
          <p:nvPr/>
        </p:nvSpPr>
        <p:spPr>
          <a:xfrm>
            <a:off x="1923752" y="1646831"/>
            <a:ext cx="1916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AI</a:t>
            </a:r>
            <a:r>
              <a:rPr kumimoji="1" lang="ja-JP" altLang="en-US" sz="2000" dirty="0"/>
              <a:t>枠組みの進化</a:t>
            </a: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771ED3C3-ECA2-4A35-906F-FA3A761A7ACC}"/>
              </a:ext>
            </a:extLst>
          </p:cNvPr>
          <p:cNvCxnSpPr>
            <a:cxnSpLocks/>
          </p:cNvCxnSpPr>
          <p:nvPr/>
        </p:nvCxnSpPr>
        <p:spPr>
          <a:xfrm flipH="1">
            <a:off x="499607" y="2081193"/>
            <a:ext cx="503752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F6D36B62-4307-4600-96F2-A84D8B6B7AC3}"/>
              </a:ext>
            </a:extLst>
          </p:cNvPr>
          <p:cNvCxnSpPr>
            <a:cxnSpLocks/>
          </p:cNvCxnSpPr>
          <p:nvPr/>
        </p:nvCxnSpPr>
        <p:spPr>
          <a:xfrm flipH="1">
            <a:off x="6470736" y="2046941"/>
            <a:ext cx="503752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F33C842-615C-424C-A406-A505AF9806C6}"/>
              </a:ext>
            </a:extLst>
          </p:cNvPr>
          <p:cNvSpPr txBox="1"/>
          <p:nvPr/>
        </p:nvSpPr>
        <p:spPr>
          <a:xfrm>
            <a:off x="8048626" y="1597709"/>
            <a:ext cx="1916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AI</a:t>
            </a:r>
            <a:r>
              <a:rPr kumimoji="1" lang="ja-JP" altLang="en-US" sz="2000" dirty="0"/>
              <a:t>の柔軟性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99E0AFB-8586-4794-89D1-1D6397648E46}"/>
              </a:ext>
            </a:extLst>
          </p:cNvPr>
          <p:cNvSpPr txBox="1"/>
          <p:nvPr/>
        </p:nvSpPr>
        <p:spPr>
          <a:xfrm>
            <a:off x="6470735" y="2249673"/>
            <a:ext cx="374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kumimoji="1" lang="en-US" altLang="ja-JP" dirty="0"/>
              <a:t>Single Modal / Single Task</a:t>
            </a:r>
            <a:endParaRPr kumimoji="1" lang="ja-JP" altLang="en-US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6455D20A-2E52-4064-83E2-E21EFF3E7450}"/>
              </a:ext>
            </a:extLst>
          </p:cNvPr>
          <p:cNvSpPr txBox="1"/>
          <p:nvPr/>
        </p:nvSpPr>
        <p:spPr>
          <a:xfrm>
            <a:off x="6497146" y="4405648"/>
            <a:ext cx="3166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kumimoji="1" lang="en-US" altLang="ja-JP" dirty="0"/>
              <a:t>Multi Model / Multi Task</a:t>
            </a:r>
            <a:endParaRPr kumimoji="1" lang="ja-JP" altLang="en-US" dirty="0"/>
          </a:p>
        </p:txBody>
      </p:sp>
      <p:pic>
        <p:nvPicPr>
          <p:cNvPr id="20" name="グラフィックス 19" descr="人工知能 単色塗りつぶし">
            <a:extLst>
              <a:ext uri="{FF2B5EF4-FFF2-40B4-BE49-F238E27FC236}">
                <a16:creationId xmlns:a16="http://schemas.microsoft.com/office/drawing/2014/main" id="{50F5EC51-660F-4024-8018-5FAEC2BAF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03130" y="2702851"/>
            <a:ext cx="625399" cy="625399"/>
          </a:xfrm>
          <a:prstGeom prst="rect">
            <a:avLst/>
          </a:prstGeom>
        </p:spPr>
      </p:pic>
      <p:pic>
        <p:nvPicPr>
          <p:cNvPr id="30" name="グラフィックス 29" descr="人工知能 単色塗りつぶし">
            <a:extLst>
              <a:ext uri="{FF2B5EF4-FFF2-40B4-BE49-F238E27FC236}">
                <a16:creationId xmlns:a16="http://schemas.microsoft.com/office/drawing/2014/main" id="{073C9889-2B87-44F7-B928-660A1E61B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03130" y="3574091"/>
            <a:ext cx="625399" cy="625399"/>
          </a:xfrm>
          <a:prstGeom prst="rect">
            <a:avLst/>
          </a:prstGeom>
        </p:spPr>
      </p:pic>
      <p:sp>
        <p:nvSpPr>
          <p:cNvPr id="33" name="矢印: 下 32">
            <a:extLst>
              <a:ext uri="{FF2B5EF4-FFF2-40B4-BE49-F238E27FC236}">
                <a16:creationId xmlns:a16="http://schemas.microsoft.com/office/drawing/2014/main" id="{625DDF68-CC79-4AEE-ABA5-5702210E12B2}"/>
              </a:ext>
            </a:extLst>
          </p:cNvPr>
          <p:cNvSpPr/>
          <p:nvPr/>
        </p:nvSpPr>
        <p:spPr>
          <a:xfrm rot="16200000">
            <a:off x="8365152" y="2727887"/>
            <a:ext cx="246216" cy="560752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4" name="矢印: 下 33">
            <a:extLst>
              <a:ext uri="{FF2B5EF4-FFF2-40B4-BE49-F238E27FC236}">
                <a16:creationId xmlns:a16="http://schemas.microsoft.com/office/drawing/2014/main" id="{199B7EE3-CB8D-4768-9016-19BCFFA04ACC}"/>
              </a:ext>
            </a:extLst>
          </p:cNvPr>
          <p:cNvSpPr/>
          <p:nvPr/>
        </p:nvSpPr>
        <p:spPr>
          <a:xfrm rot="16200000">
            <a:off x="8407904" y="5181526"/>
            <a:ext cx="758666" cy="625399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5" name="矢印: 下 34">
            <a:extLst>
              <a:ext uri="{FF2B5EF4-FFF2-40B4-BE49-F238E27FC236}">
                <a16:creationId xmlns:a16="http://schemas.microsoft.com/office/drawing/2014/main" id="{31298EEE-C75B-467F-B2B9-F800718EA1B0}"/>
              </a:ext>
            </a:extLst>
          </p:cNvPr>
          <p:cNvSpPr/>
          <p:nvPr/>
        </p:nvSpPr>
        <p:spPr>
          <a:xfrm rot="16200000">
            <a:off x="8377898" y="3600109"/>
            <a:ext cx="246216" cy="535264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BD47B880-664A-4EB2-8F16-1B131E292EDA}"/>
              </a:ext>
            </a:extLst>
          </p:cNvPr>
          <p:cNvSpPr/>
          <p:nvPr/>
        </p:nvSpPr>
        <p:spPr>
          <a:xfrm>
            <a:off x="9399099" y="2731596"/>
            <a:ext cx="2209724" cy="518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この画像は、猫です。</a:t>
            </a: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F251EE0E-71F4-4638-AC1D-B75BD8F6B347}"/>
              </a:ext>
            </a:extLst>
          </p:cNvPr>
          <p:cNvSpPr/>
          <p:nvPr/>
        </p:nvSpPr>
        <p:spPr>
          <a:xfrm>
            <a:off x="9399099" y="3616554"/>
            <a:ext cx="2097576" cy="518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この文章の英語は、「</a:t>
            </a:r>
            <a:r>
              <a:rPr kumimoji="1" lang="en-US" altLang="ja-JP" dirty="0">
                <a:solidFill>
                  <a:schemeClr val="tx1"/>
                </a:solidFill>
              </a:rPr>
              <a:t>XXX…</a:t>
            </a:r>
            <a:r>
              <a:rPr kumimoji="1" lang="ja-JP" altLang="en-US" dirty="0">
                <a:solidFill>
                  <a:schemeClr val="tx1"/>
                </a:solidFill>
              </a:rPr>
              <a:t>」</a:t>
            </a:r>
          </a:p>
        </p:txBody>
      </p:sp>
      <p:pic>
        <p:nvPicPr>
          <p:cNvPr id="39" name="グラフィックス 38" descr="人工知能 単色塗りつぶし">
            <a:extLst>
              <a:ext uri="{FF2B5EF4-FFF2-40B4-BE49-F238E27FC236}">
                <a16:creationId xmlns:a16="http://schemas.microsoft.com/office/drawing/2014/main" id="{4E03189A-78B1-4013-8980-F75F5E109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46699" y="5174885"/>
            <a:ext cx="625399" cy="625399"/>
          </a:xfrm>
          <a:prstGeom prst="rect">
            <a:avLst/>
          </a:prstGeom>
        </p:spPr>
      </p:pic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2624A7C7-290F-4399-8B24-5DC0D3C1E088}"/>
              </a:ext>
            </a:extLst>
          </p:cNvPr>
          <p:cNvSpPr/>
          <p:nvPr/>
        </p:nvSpPr>
        <p:spPr>
          <a:xfrm>
            <a:off x="9981041" y="4634554"/>
            <a:ext cx="1594814" cy="518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総合的な判断</a:t>
            </a:r>
          </a:p>
        </p:txBody>
      </p:sp>
      <p:pic>
        <p:nvPicPr>
          <p:cNvPr id="29" name="グラフィックス 28" descr="画像 単色塗りつぶし">
            <a:extLst>
              <a:ext uri="{FF2B5EF4-FFF2-40B4-BE49-F238E27FC236}">
                <a16:creationId xmlns:a16="http://schemas.microsoft.com/office/drawing/2014/main" id="{766E9169-A548-438E-B9E5-27756E654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2356" y="2693549"/>
            <a:ext cx="662403" cy="662403"/>
          </a:xfrm>
          <a:prstGeom prst="rect">
            <a:avLst/>
          </a:prstGeom>
        </p:spPr>
      </p:pic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1C91C2BA-7BD6-4715-82D0-9990B5ED5E35}"/>
              </a:ext>
            </a:extLst>
          </p:cNvPr>
          <p:cNvSpPr/>
          <p:nvPr/>
        </p:nvSpPr>
        <p:spPr>
          <a:xfrm>
            <a:off x="7277934" y="3197774"/>
            <a:ext cx="715401" cy="36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画像</a:t>
            </a:r>
          </a:p>
        </p:txBody>
      </p:sp>
      <p:pic>
        <p:nvPicPr>
          <p:cNvPr id="47" name="グラフィックス 46" descr="ドキュメント 単色塗りつぶし">
            <a:extLst>
              <a:ext uri="{FF2B5EF4-FFF2-40B4-BE49-F238E27FC236}">
                <a16:creationId xmlns:a16="http://schemas.microsoft.com/office/drawing/2014/main" id="{BEA49CCB-C7EC-4718-A58E-116B910E4A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48771" y="3514903"/>
            <a:ext cx="625399" cy="625399"/>
          </a:xfrm>
          <a:prstGeom prst="rect">
            <a:avLst/>
          </a:prstGeom>
        </p:spPr>
      </p:pic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8BF46258-B903-41CF-BB3B-AA2436C7A330}"/>
              </a:ext>
            </a:extLst>
          </p:cNvPr>
          <p:cNvSpPr/>
          <p:nvPr/>
        </p:nvSpPr>
        <p:spPr>
          <a:xfrm>
            <a:off x="7287451" y="4084071"/>
            <a:ext cx="715401" cy="36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文章</a:t>
            </a:r>
          </a:p>
        </p:txBody>
      </p:sp>
      <p:pic>
        <p:nvPicPr>
          <p:cNvPr id="52" name="グラフィックス 51" descr="音声 単色塗りつぶし">
            <a:extLst>
              <a:ext uri="{FF2B5EF4-FFF2-40B4-BE49-F238E27FC236}">
                <a16:creationId xmlns:a16="http://schemas.microsoft.com/office/drawing/2014/main" id="{3B4CFD1F-E7D6-406A-96D4-1880F1A9BF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18464" y="5527163"/>
            <a:ext cx="533609" cy="533609"/>
          </a:xfrm>
          <a:prstGeom prst="rect">
            <a:avLst/>
          </a:prstGeom>
        </p:spPr>
      </p:pic>
      <p:pic>
        <p:nvPicPr>
          <p:cNvPr id="53" name="グラフィックス 52" descr="ドキュメント 単色塗りつぶし">
            <a:extLst>
              <a:ext uri="{FF2B5EF4-FFF2-40B4-BE49-F238E27FC236}">
                <a16:creationId xmlns:a16="http://schemas.microsoft.com/office/drawing/2014/main" id="{A4BD8E2E-1766-41D8-88FF-67A6021DE1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5748" y="4829895"/>
            <a:ext cx="625399" cy="625399"/>
          </a:xfrm>
          <a:prstGeom prst="rect">
            <a:avLst/>
          </a:prstGeom>
        </p:spPr>
      </p:pic>
      <p:pic>
        <p:nvPicPr>
          <p:cNvPr id="54" name="グラフィックス 53" descr="画像 単色塗りつぶし">
            <a:extLst>
              <a:ext uri="{FF2B5EF4-FFF2-40B4-BE49-F238E27FC236}">
                <a16:creationId xmlns:a16="http://schemas.microsoft.com/office/drawing/2014/main" id="{2E5DEC2C-A58D-404A-BB9F-2452BE623B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3501" y="4819870"/>
            <a:ext cx="662403" cy="662403"/>
          </a:xfrm>
          <a:prstGeom prst="rect">
            <a:avLst/>
          </a:prstGeom>
        </p:spPr>
      </p:pic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272207C8-49D6-4AEE-A31B-3458F216BBD3}"/>
              </a:ext>
            </a:extLst>
          </p:cNvPr>
          <p:cNvSpPr/>
          <p:nvPr/>
        </p:nvSpPr>
        <p:spPr>
          <a:xfrm>
            <a:off x="9872098" y="5223226"/>
            <a:ext cx="2209724" cy="518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ここは安全ですが、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〇〇に注意してください。</a:t>
            </a:r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6A9EF649-4362-43B2-B63D-3717789C36C1}"/>
              </a:ext>
            </a:extLst>
          </p:cNvPr>
          <p:cNvSpPr/>
          <p:nvPr/>
        </p:nvSpPr>
        <p:spPr>
          <a:xfrm>
            <a:off x="6737001" y="5371295"/>
            <a:ext cx="715401" cy="36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画像</a:t>
            </a: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FF0D7D9B-D2D0-4FDA-A780-4CEC62A2AF16}"/>
              </a:ext>
            </a:extLst>
          </p:cNvPr>
          <p:cNvSpPr/>
          <p:nvPr/>
        </p:nvSpPr>
        <p:spPr>
          <a:xfrm>
            <a:off x="7517493" y="5371295"/>
            <a:ext cx="715401" cy="36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文章</a:t>
            </a: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E2ACAEBA-BD7C-475A-81D5-DB71516506AC}"/>
              </a:ext>
            </a:extLst>
          </p:cNvPr>
          <p:cNvSpPr/>
          <p:nvPr/>
        </p:nvSpPr>
        <p:spPr>
          <a:xfrm>
            <a:off x="7123276" y="5933352"/>
            <a:ext cx="715401" cy="36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音声</a:t>
            </a:r>
          </a:p>
        </p:txBody>
      </p:sp>
    </p:spTree>
    <p:extLst>
      <p:ext uri="{BB962C8B-B14F-4D97-AF65-F5344CB8AC3E}">
        <p14:creationId xmlns:p14="http://schemas.microsoft.com/office/powerpoint/2010/main" val="2410692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en-US" altLang="ja-JP" dirty="0" err="1"/>
              <a:t>ChatGPT</a:t>
            </a:r>
            <a:r>
              <a:rPr lang="ja-JP" altLang="en-US" dirty="0"/>
              <a:t>の特徴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23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1. </a:t>
            </a:r>
            <a:r>
              <a:rPr lang="en-US" altLang="ja-JP" sz="1600" b="1" dirty="0" err="1">
                <a:solidFill>
                  <a:schemeClr val="bg1"/>
                </a:solidFill>
              </a:rPr>
              <a:t>ChatGPT</a:t>
            </a:r>
            <a:r>
              <a:rPr lang="ja-JP" altLang="en-US" sz="1600" b="1" dirty="0">
                <a:solidFill>
                  <a:schemeClr val="bg1"/>
                </a:solidFill>
              </a:rPr>
              <a:t>の位置づけ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テキスト プレースホルダー 2">
            <a:extLst>
              <a:ext uri="{FF2B5EF4-FFF2-40B4-BE49-F238E27FC236}">
                <a16:creationId xmlns:a16="http://schemas.microsoft.com/office/drawing/2014/main" id="{AAF5E710-7B39-44CC-AE5B-F512A2591A5B}"/>
              </a:ext>
            </a:extLst>
          </p:cNvPr>
          <p:cNvSpPr txBox="1">
            <a:spLocks/>
          </p:cNvSpPr>
          <p:nvPr/>
        </p:nvSpPr>
        <p:spPr>
          <a:xfrm>
            <a:off x="341499" y="1126732"/>
            <a:ext cx="11509002" cy="57674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3200" dirty="0" err="1"/>
              <a:t>ChatGPT</a:t>
            </a:r>
            <a:r>
              <a:rPr lang="ja-JP" altLang="en-US" sz="3200" dirty="0"/>
              <a:t>とは自然な会話が可能。</a:t>
            </a:r>
            <a:endParaRPr lang="en-US" altLang="ja-JP" sz="2800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AEFAB09-CEAE-4D71-A407-39ABDDEDDE2D}"/>
              </a:ext>
            </a:extLst>
          </p:cNvPr>
          <p:cNvSpPr/>
          <p:nvPr/>
        </p:nvSpPr>
        <p:spPr>
          <a:xfrm>
            <a:off x="604416" y="3397566"/>
            <a:ext cx="2917135" cy="518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ja-JP" altLang="en-US" sz="2000" dirty="0">
                <a:solidFill>
                  <a:schemeClr val="tx1"/>
                </a:solidFill>
              </a:rPr>
              <a:t>出力の信頼性・有害性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EBC7CF8-7EEE-4AB3-8E69-2B7FA5F28FBE}"/>
              </a:ext>
            </a:extLst>
          </p:cNvPr>
          <p:cNvSpPr/>
          <p:nvPr/>
        </p:nvSpPr>
        <p:spPr>
          <a:xfrm>
            <a:off x="3833031" y="2290660"/>
            <a:ext cx="3482169" cy="62295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/>
                </a:solidFill>
              </a:rPr>
              <a:t>従来の言語生成モデル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0D4621F-4E8D-4F29-B2F3-039FE858D0C4}"/>
              </a:ext>
            </a:extLst>
          </p:cNvPr>
          <p:cNvSpPr/>
          <p:nvPr/>
        </p:nvSpPr>
        <p:spPr>
          <a:xfrm>
            <a:off x="7633506" y="2290659"/>
            <a:ext cx="3482169" cy="62295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 err="1">
                <a:solidFill>
                  <a:schemeClr val="bg1"/>
                </a:solidFill>
              </a:rPr>
              <a:t>ChatGPT</a:t>
            </a:r>
            <a:endParaRPr kumimoji="1" lang="ja-JP" alt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57201D3-0D7A-420F-A751-8FE6F5661584}"/>
              </a:ext>
            </a:extLst>
          </p:cNvPr>
          <p:cNvSpPr/>
          <p:nvPr/>
        </p:nvSpPr>
        <p:spPr>
          <a:xfrm>
            <a:off x="604416" y="4992506"/>
            <a:ext cx="2917135" cy="518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ja-JP" altLang="en-US" sz="2000" dirty="0">
                <a:solidFill>
                  <a:schemeClr val="tx1"/>
                </a:solidFill>
              </a:rPr>
              <a:t>入力への柔軟性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1957F7D-47B4-4148-872A-53E4D343834C}"/>
              </a:ext>
            </a:extLst>
          </p:cNvPr>
          <p:cNvSpPr/>
          <p:nvPr/>
        </p:nvSpPr>
        <p:spPr>
          <a:xfrm>
            <a:off x="7931840" y="3397566"/>
            <a:ext cx="2917135" cy="518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有害なテキストを排除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1E244DAC-6DE9-4E94-815C-DF1C79B120C9}"/>
              </a:ext>
            </a:extLst>
          </p:cNvPr>
          <p:cNvSpPr/>
          <p:nvPr/>
        </p:nvSpPr>
        <p:spPr>
          <a:xfrm>
            <a:off x="3982497" y="3382191"/>
            <a:ext cx="2917135" cy="518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人間の好みと一致しない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987ADDBC-8DFB-4C15-B770-D74E28CFE94F}"/>
              </a:ext>
            </a:extLst>
          </p:cNvPr>
          <p:cNvSpPr/>
          <p:nvPr/>
        </p:nvSpPr>
        <p:spPr>
          <a:xfrm>
            <a:off x="5377008" y="3842646"/>
            <a:ext cx="2060995" cy="365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dirty="0">
                <a:solidFill>
                  <a:schemeClr val="tx1"/>
                </a:solidFill>
              </a:rPr>
              <a:t>（アラインメント問題）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1C8E41B9-B6E4-4BEB-A887-C8DFACDE5BDE}"/>
              </a:ext>
            </a:extLst>
          </p:cNvPr>
          <p:cNvSpPr/>
          <p:nvPr/>
        </p:nvSpPr>
        <p:spPr>
          <a:xfrm>
            <a:off x="8038369" y="3842646"/>
            <a:ext cx="3621636" cy="365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dirty="0">
                <a:solidFill>
                  <a:schemeClr val="tx1"/>
                </a:solidFill>
              </a:rPr>
              <a:t>（人間のフィードバックに基づく強化学習）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1F379EA6-A685-4F05-9DDD-85A3A18A328D}"/>
              </a:ext>
            </a:extLst>
          </p:cNvPr>
          <p:cNvSpPr/>
          <p:nvPr/>
        </p:nvSpPr>
        <p:spPr>
          <a:xfrm>
            <a:off x="3955834" y="4992506"/>
            <a:ext cx="3482169" cy="518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入力に敏感で、砕けた表現だと意味理解できず、筋違いな回答が多い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830F94ED-1936-4CDD-8F76-2E1668944632}"/>
              </a:ext>
            </a:extLst>
          </p:cNvPr>
          <p:cNvSpPr/>
          <p:nvPr/>
        </p:nvSpPr>
        <p:spPr>
          <a:xfrm>
            <a:off x="7649322" y="4978606"/>
            <a:ext cx="3944004" cy="518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砕けた表現・多少の表記揺れにも頑健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610E585-70FF-4C92-BFAE-547A158E43D2}"/>
              </a:ext>
            </a:extLst>
          </p:cNvPr>
          <p:cNvSpPr/>
          <p:nvPr/>
        </p:nvSpPr>
        <p:spPr>
          <a:xfrm>
            <a:off x="8038369" y="5441512"/>
            <a:ext cx="3621636" cy="365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dirty="0">
                <a:solidFill>
                  <a:schemeClr val="tx1"/>
                </a:solidFill>
              </a:rPr>
              <a:t>（会話データに基づくファインチューニング）</a:t>
            </a:r>
          </a:p>
        </p:txBody>
      </p:sp>
    </p:spTree>
    <p:extLst>
      <p:ext uri="{BB962C8B-B14F-4D97-AF65-F5344CB8AC3E}">
        <p14:creationId xmlns:p14="http://schemas.microsoft.com/office/powerpoint/2010/main" val="1357897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en-US" altLang="ja-JP" dirty="0" err="1"/>
              <a:t>ChatGPT</a:t>
            </a:r>
            <a:r>
              <a:rPr lang="ja-JP" altLang="en-US" dirty="0"/>
              <a:t>の可能なタスク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lang="en-US" altLang="ja-JP" sz="1600" b="1" dirty="0" err="1">
                <a:solidFill>
                  <a:schemeClr val="bg1"/>
                </a:solidFill>
              </a:rPr>
              <a:t>ChatGPT</a:t>
            </a:r>
            <a:r>
              <a:rPr lang="ja-JP" altLang="en-US" sz="1600" b="1" dirty="0">
                <a:solidFill>
                  <a:schemeClr val="bg1"/>
                </a:solidFill>
              </a:rPr>
              <a:t>の使用例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テキスト プレースホルダー 2">
            <a:extLst>
              <a:ext uri="{FF2B5EF4-FFF2-40B4-BE49-F238E27FC236}">
                <a16:creationId xmlns:a16="http://schemas.microsoft.com/office/drawing/2014/main" id="{AAF5E710-7B39-44CC-AE5B-F512A2591A5B}"/>
              </a:ext>
            </a:extLst>
          </p:cNvPr>
          <p:cNvSpPr txBox="1">
            <a:spLocks/>
          </p:cNvSpPr>
          <p:nvPr/>
        </p:nvSpPr>
        <p:spPr>
          <a:xfrm>
            <a:off x="341499" y="974332"/>
            <a:ext cx="11509002" cy="57674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3200" dirty="0"/>
              <a:t>従来タスクに限らず、</a:t>
            </a:r>
            <a:r>
              <a:rPr lang="en-US" altLang="ja-JP" sz="3200" dirty="0"/>
              <a:t>AI</a:t>
            </a:r>
            <a:r>
              <a:rPr lang="ja-JP" altLang="en-US" sz="3200" dirty="0"/>
              <a:t>オリジナルなアウトプットも可能に。</a:t>
            </a:r>
            <a:endParaRPr lang="en-US" altLang="ja-JP" sz="3200" dirty="0"/>
          </a:p>
          <a:p>
            <a:pPr lvl="1">
              <a:defRPr/>
            </a:pPr>
            <a:r>
              <a:rPr lang="ja-JP" altLang="en-US" sz="2800" dirty="0"/>
              <a:t>アイディア提案やインサイト抽出など。</a:t>
            </a:r>
            <a:endParaRPr lang="en-US" altLang="ja-JP" sz="2400" dirty="0"/>
          </a:p>
        </p:txBody>
      </p:sp>
      <p:pic>
        <p:nvPicPr>
          <p:cNvPr id="2050" name="Picture 2" descr="画像">
            <a:extLst>
              <a:ext uri="{FF2B5EF4-FFF2-40B4-BE49-F238E27FC236}">
                <a16:creationId xmlns:a16="http://schemas.microsoft.com/office/drawing/2014/main" id="{2A94D283-8CCB-405B-B950-327F175FC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2313254"/>
            <a:ext cx="5829300" cy="328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51474FD-F90A-4304-9400-26D9CB24A03F}"/>
              </a:ext>
            </a:extLst>
          </p:cNvPr>
          <p:cNvSpPr txBox="1"/>
          <p:nvPr/>
        </p:nvSpPr>
        <p:spPr>
          <a:xfrm>
            <a:off x="3409075" y="5729779"/>
            <a:ext cx="2577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https://t.co/iYKbNSR7YG</a:t>
            </a:r>
            <a:endParaRPr kumimoji="1" lang="ja-JP" altLang="en-US" sz="14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D60348A-E0FA-494D-A930-350816A56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840" y="2313254"/>
            <a:ext cx="6205159" cy="3347076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DDB525EA-D8A2-4341-BD71-88EF2149F15F}"/>
              </a:ext>
            </a:extLst>
          </p:cNvPr>
          <p:cNvSpPr txBox="1"/>
          <p:nvPr/>
        </p:nvSpPr>
        <p:spPr>
          <a:xfrm>
            <a:off x="9614234" y="5729778"/>
            <a:ext cx="2577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https://t.co/oK9Crw9HPd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56784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１．プログラムチックなプロンプト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25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lang="en-US" altLang="ja-JP" sz="1600" b="1" dirty="0" err="1">
                <a:solidFill>
                  <a:schemeClr val="bg1"/>
                </a:solidFill>
              </a:rPr>
              <a:t>ChatGPT</a:t>
            </a:r>
            <a:r>
              <a:rPr lang="ja-JP" altLang="en-US" sz="1600" b="1" dirty="0">
                <a:solidFill>
                  <a:schemeClr val="bg1"/>
                </a:solidFill>
              </a:rPr>
              <a:t>の使用例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テキスト プレースホルダー 2">
            <a:extLst>
              <a:ext uri="{FF2B5EF4-FFF2-40B4-BE49-F238E27FC236}">
                <a16:creationId xmlns:a16="http://schemas.microsoft.com/office/drawing/2014/main" id="{AAF5E710-7B39-44CC-AE5B-F512A2591A5B}"/>
              </a:ext>
            </a:extLst>
          </p:cNvPr>
          <p:cNvSpPr txBox="1">
            <a:spLocks/>
          </p:cNvSpPr>
          <p:nvPr/>
        </p:nvSpPr>
        <p:spPr>
          <a:xfrm>
            <a:off x="341499" y="974332"/>
            <a:ext cx="11509002" cy="57674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3200" dirty="0"/>
              <a:t>ある最適化ルーチンを与えた。</a:t>
            </a:r>
            <a:endParaRPr lang="en-US" altLang="ja-JP" sz="32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D39612B-82AF-43AB-9C5F-B6DF6475F256}"/>
              </a:ext>
            </a:extLst>
          </p:cNvPr>
          <p:cNvSpPr txBox="1"/>
          <p:nvPr/>
        </p:nvSpPr>
        <p:spPr>
          <a:xfrm>
            <a:off x="9296400" y="1461422"/>
            <a:ext cx="280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(GPT ver. 3.5</a:t>
            </a:r>
            <a:r>
              <a:rPr kumimoji="1" lang="ja-JP" altLang="en-US" sz="2000" dirty="0"/>
              <a:t>、無料版</a:t>
            </a:r>
            <a:r>
              <a:rPr kumimoji="1" lang="en-US" altLang="ja-JP" sz="2000" dirty="0"/>
              <a:t>)</a:t>
            </a:r>
            <a:endParaRPr kumimoji="1" lang="ja-JP" altLang="en-US" sz="20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FC6B8D6-354B-43CE-9CD0-F731D3D2D9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53" t="11070" r="24844" b="39027"/>
          <a:stretch/>
        </p:blipFill>
        <p:spPr>
          <a:xfrm>
            <a:off x="2350475" y="1766282"/>
            <a:ext cx="6945925" cy="4044864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F17DFE2-BC5B-443A-BE32-B34BCED2EF1E}"/>
              </a:ext>
            </a:extLst>
          </p:cNvPr>
          <p:cNvSpPr txBox="1"/>
          <p:nvPr/>
        </p:nvSpPr>
        <p:spPr>
          <a:xfrm>
            <a:off x="7906773" y="3861782"/>
            <a:ext cx="3409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存在しない言語・関数で記述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63C7FBB8-67BB-4022-AEF9-964CE51C583F}"/>
              </a:ext>
            </a:extLst>
          </p:cNvPr>
          <p:cNvSpPr/>
          <p:nvPr/>
        </p:nvSpPr>
        <p:spPr>
          <a:xfrm>
            <a:off x="1565276" y="1899632"/>
            <a:ext cx="962025" cy="4900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/>
                </a:solidFill>
              </a:rPr>
              <a:t>入力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77988ED-606B-425B-8010-1EABD94CF5DA}"/>
              </a:ext>
            </a:extLst>
          </p:cNvPr>
          <p:cNvSpPr txBox="1"/>
          <p:nvPr/>
        </p:nvSpPr>
        <p:spPr>
          <a:xfrm>
            <a:off x="5905431" y="5699002"/>
            <a:ext cx="6102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https://twitter.com/fladdict/status/1637346314165035008</a:t>
            </a:r>
          </a:p>
        </p:txBody>
      </p:sp>
    </p:spTree>
    <p:extLst>
      <p:ext uri="{BB962C8B-B14F-4D97-AF65-F5344CB8AC3E}">
        <p14:creationId xmlns:p14="http://schemas.microsoft.com/office/powerpoint/2010/main" val="2966440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１．プログラムチックなプロンプト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26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lang="en-US" altLang="ja-JP" sz="1600" b="1" dirty="0" err="1">
                <a:solidFill>
                  <a:schemeClr val="bg1"/>
                </a:solidFill>
              </a:rPr>
              <a:t>ChatGPT</a:t>
            </a:r>
            <a:r>
              <a:rPr lang="ja-JP" altLang="en-US" sz="1600" b="1" dirty="0">
                <a:solidFill>
                  <a:schemeClr val="bg1"/>
                </a:solidFill>
              </a:rPr>
              <a:t>の使用例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テキスト プレースホルダー 2">
            <a:extLst>
              <a:ext uri="{FF2B5EF4-FFF2-40B4-BE49-F238E27FC236}">
                <a16:creationId xmlns:a16="http://schemas.microsoft.com/office/drawing/2014/main" id="{AAF5E710-7B39-44CC-AE5B-F512A2591A5B}"/>
              </a:ext>
            </a:extLst>
          </p:cNvPr>
          <p:cNvSpPr txBox="1">
            <a:spLocks/>
          </p:cNvSpPr>
          <p:nvPr/>
        </p:nvSpPr>
        <p:spPr>
          <a:xfrm>
            <a:off x="341499" y="974332"/>
            <a:ext cx="11509002" cy="57674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3200" dirty="0"/>
              <a:t>自力で改善した（汎用性が高い改善法）。</a:t>
            </a:r>
            <a:endParaRPr lang="en-US" altLang="ja-JP" sz="32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02B056D-F954-4B73-BE24-91D44048E8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22" t="9585" r="13750" b="24027"/>
          <a:stretch/>
        </p:blipFill>
        <p:spPr>
          <a:xfrm>
            <a:off x="1985832" y="1569999"/>
            <a:ext cx="4948367" cy="343297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13DBDC73-6082-4820-B3AC-59E5BAB37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78" t="11070" r="12735" b="20694"/>
          <a:stretch/>
        </p:blipFill>
        <p:spPr>
          <a:xfrm>
            <a:off x="7143300" y="1551077"/>
            <a:ext cx="4879584" cy="3424781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E40065A-82C0-40FF-8A86-BE258AD1267E}"/>
              </a:ext>
            </a:extLst>
          </p:cNvPr>
          <p:cNvSpPr txBox="1"/>
          <p:nvPr/>
        </p:nvSpPr>
        <p:spPr>
          <a:xfrm>
            <a:off x="2237487" y="5211912"/>
            <a:ext cx="8553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0" i="0" dirty="0">
                <a:effectLst/>
                <a:latin typeface="Söhne Mono"/>
              </a:rPr>
              <a:t>テンプレート</a:t>
            </a:r>
            <a:r>
              <a:rPr lang="en-US" altLang="ja-JP" b="0" i="0" dirty="0">
                <a:effectLst/>
                <a:latin typeface="Söhne Mono"/>
              </a:rPr>
              <a:t>: </a:t>
            </a:r>
            <a:r>
              <a:rPr lang="ja-JP" altLang="en-US" b="0" i="0" dirty="0">
                <a:effectLst/>
                <a:latin typeface="Söhne Mono"/>
              </a:rPr>
              <a:t>ある場所に来た主人公が、不気味なものを見つける。</a:t>
            </a:r>
            <a:endParaRPr lang="en-US" altLang="ja-JP" b="0" i="0" dirty="0">
              <a:effectLst/>
              <a:latin typeface="Söhne Mono"/>
            </a:endParaRPr>
          </a:p>
          <a:p>
            <a:r>
              <a:rPr lang="ja-JP" altLang="en-US" b="0" i="0" dirty="0">
                <a:effectLst/>
                <a:latin typeface="Söhne Mono"/>
              </a:rPr>
              <a:t> 生成された文章</a:t>
            </a:r>
            <a:r>
              <a:rPr lang="en-US" altLang="ja-JP" b="0" i="0" dirty="0">
                <a:effectLst/>
                <a:latin typeface="Söhne Mono"/>
              </a:rPr>
              <a:t>: </a:t>
            </a:r>
            <a:r>
              <a:rPr lang="ja-JP" altLang="en-US" b="0" i="0" dirty="0">
                <a:effectLst/>
                <a:latin typeface="Söhne Mono"/>
              </a:rPr>
              <a:t>暗闇の中、主人公が</a:t>
            </a:r>
            <a:r>
              <a:rPr lang="ja-JP" altLang="en-US" b="0" i="0" dirty="0">
                <a:solidFill>
                  <a:schemeClr val="accent4"/>
                </a:solidFill>
                <a:effectLst/>
                <a:latin typeface="Söhne Mono"/>
              </a:rPr>
              <a:t>恐る恐る</a:t>
            </a:r>
            <a:r>
              <a:rPr lang="ja-JP" altLang="en-US" b="0" i="0" dirty="0">
                <a:effectLst/>
                <a:latin typeface="Söhne Mono"/>
              </a:rPr>
              <a:t>進む。</a:t>
            </a:r>
            <a:r>
              <a:rPr lang="ja-JP" altLang="en-US" b="0" i="0" dirty="0">
                <a:solidFill>
                  <a:schemeClr val="accent4"/>
                </a:solidFill>
                <a:effectLst/>
                <a:latin typeface="Söhne Mono"/>
              </a:rPr>
              <a:t>しかし、彼は決して立ち止まらなかった。すると、</a:t>
            </a:r>
            <a:r>
              <a:rPr lang="ja-JP" altLang="en-US" b="0" i="0" dirty="0">
                <a:effectLst/>
                <a:latin typeface="Söhne Mono"/>
              </a:rPr>
              <a:t>彼の前には</a:t>
            </a:r>
            <a:r>
              <a:rPr lang="ja-JP" altLang="en-US" b="0" i="0" dirty="0">
                <a:solidFill>
                  <a:schemeClr val="accent4"/>
                </a:solidFill>
                <a:effectLst/>
                <a:latin typeface="Söhne Mono"/>
              </a:rPr>
              <a:t>不気味な黒ずくめの</a:t>
            </a:r>
            <a:r>
              <a:rPr lang="ja-JP" altLang="en-US" b="0" i="0" dirty="0">
                <a:effectLst/>
                <a:latin typeface="Söhne Mono"/>
              </a:rPr>
              <a:t>人物が、</a:t>
            </a:r>
            <a:r>
              <a:rPr lang="ja-JP" altLang="en-US" b="0" i="0" dirty="0">
                <a:solidFill>
                  <a:schemeClr val="accent4"/>
                </a:solidFill>
                <a:effectLst/>
                <a:latin typeface="Söhne Mono"/>
              </a:rPr>
              <a:t>不吉な空気を漂わせて</a:t>
            </a:r>
            <a:r>
              <a:rPr lang="ja-JP" altLang="en-US" b="0" i="0" dirty="0">
                <a:effectLst/>
                <a:latin typeface="Söhne Mono"/>
              </a:rPr>
              <a:t>現れた。 </a:t>
            </a:r>
            <a:endParaRPr kumimoji="1" lang="ja-JP" altLang="en-US" dirty="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8975AA8A-B563-4A2B-AD3F-032C95E6F917}"/>
              </a:ext>
            </a:extLst>
          </p:cNvPr>
          <p:cNvSpPr/>
          <p:nvPr/>
        </p:nvSpPr>
        <p:spPr>
          <a:xfrm>
            <a:off x="581509" y="1596510"/>
            <a:ext cx="1404324" cy="4900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/>
                </a:solidFill>
              </a:rPr>
              <a:t>出力全体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196422D1-5E7B-41AE-BE68-98268EE1AB3A}"/>
              </a:ext>
            </a:extLst>
          </p:cNvPr>
          <p:cNvSpPr/>
          <p:nvPr/>
        </p:nvSpPr>
        <p:spPr>
          <a:xfrm>
            <a:off x="581509" y="5151558"/>
            <a:ext cx="1404324" cy="4900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/>
                </a:solidFill>
              </a:rPr>
              <a:t>最終出力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80CA63D-CCBC-490A-B5D8-F03A0BA06835}"/>
              </a:ext>
            </a:extLst>
          </p:cNvPr>
          <p:cNvSpPr txBox="1"/>
          <p:nvPr/>
        </p:nvSpPr>
        <p:spPr>
          <a:xfrm>
            <a:off x="9389875" y="5027246"/>
            <a:ext cx="280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solidFill>
                  <a:schemeClr val="accent4"/>
                </a:solidFill>
              </a:rPr>
              <a:t>ルーチンで改善された点</a:t>
            </a:r>
          </a:p>
        </p:txBody>
      </p:sp>
    </p:spTree>
    <p:extLst>
      <p:ext uri="{BB962C8B-B14F-4D97-AF65-F5344CB8AC3E}">
        <p14:creationId xmlns:p14="http://schemas.microsoft.com/office/powerpoint/2010/main" val="3286758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２．言葉遊び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lang="en-US" altLang="ja-JP" sz="1600" b="1" dirty="0" err="1">
                <a:solidFill>
                  <a:schemeClr val="bg1"/>
                </a:solidFill>
              </a:rPr>
              <a:t>ChatGPT</a:t>
            </a:r>
            <a:r>
              <a:rPr lang="ja-JP" altLang="en-US" sz="1600" b="1" dirty="0">
                <a:solidFill>
                  <a:schemeClr val="bg1"/>
                </a:solidFill>
              </a:rPr>
              <a:t>の使用例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テキスト プレースホルダー 2">
            <a:extLst>
              <a:ext uri="{FF2B5EF4-FFF2-40B4-BE49-F238E27FC236}">
                <a16:creationId xmlns:a16="http://schemas.microsoft.com/office/drawing/2014/main" id="{AAF5E710-7B39-44CC-AE5B-F512A2591A5B}"/>
              </a:ext>
            </a:extLst>
          </p:cNvPr>
          <p:cNvSpPr txBox="1">
            <a:spLocks/>
          </p:cNvSpPr>
          <p:nvPr/>
        </p:nvSpPr>
        <p:spPr>
          <a:xfrm>
            <a:off x="341499" y="974332"/>
            <a:ext cx="11509002" cy="57674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3200" dirty="0"/>
              <a:t>水平思考ゲーム</a:t>
            </a:r>
            <a:r>
              <a:rPr lang="ja-JP" altLang="en-US" sz="2800" dirty="0"/>
              <a:t>（ウミガメのスープ）</a:t>
            </a:r>
            <a:r>
              <a:rPr lang="ja-JP" altLang="en-US" sz="3200" dirty="0"/>
              <a:t>で遊んでみた。</a:t>
            </a:r>
            <a:endParaRPr lang="en-US" altLang="ja-JP" sz="32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D39612B-82AF-43AB-9C5F-B6DF6475F256}"/>
              </a:ext>
            </a:extLst>
          </p:cNvPr>
          <p:cNvSpPr txBox="1"/>
          <p:nvPr/>
        </p:nvSpPr>
        <p:spPr>
          <a:xfrm>
            <a:off x="9296400" y="1461422"/>
            <a:ext cx="280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(GPT ver. 3.5</a:t>
            </a:r>
            <a:r>
              <a:rPr kumimoji="1" lang="ja-JP" altLang="en-US" sz="2000" dirty="0"/>
              <a:t>、無料版</a:t>
            </a:r>
            <a:r>
              <a:rPr kumimoji="1" lang="en-US" altLang="ja-JP" sz="2000" dirty="0"/>
              <a:t>)</a:t>
            </a:r>
            <a:endParaRPr kumimoji="1" lang="ja-JP" altLang="en-US" sz="20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F17DFE2-BC5B-443A-BE32-B34BCED2EF1E}"/>
              </a:ext>
            </a:extLst>
          </p:cNvPr>
          <p:cNvSpPr txBox="1"/>
          <p:nvPr/>
        </p:nvSpPr>
        <p:spPr>
          <a:xfrm>
            <a:off x="8652021" y="3228945"/>
            <a:ext cx="3409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ルールを教えた後、出題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63C7FBB8-67BB-4022-AEF9-964CE51C583F}"/>
              </a:ext>
            </a:extLst>
          </p:cNvPr>
          <p:cNvSpPr/>
          <p:nvPr/>
        </p:nvSpPr>
        <p:spPr>
          <a:xfrm>
            <a:off x="341499" y="1661475"/>
            <a:ext cx="962025" cy="4900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/>
                </a:solidFill>
              </a:rPr>
              <a:t>入力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D91B78B-5131-4C58-8CDC-75AB297637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15" t="11070" r="15000" b="28417"/>
          <a:stretch/>
        </p:blipFill>
        <p:spPr>
          <a:xfrm>
            <a:off x="2388404" y="1551077"/>
            <a:ext cx="6659972" cy="401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46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２．言葉遊び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28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lang="en-US" altLang="ja-JP" sz="1600" b="1" dirty="0" err="1">
                <a:solidFill>
                  <a:schemeClr val="bg1"/>
                </a:solidFill>
              </a:rPr>
              <a:t>ChatGPT</a:t>
            </a:r>
            <a:r>
              <a:rPr lang="ja-JP" altLang="en-US" sz="1600" b="1" dirty="0">
                <a:solidFill>
                  <a:schemeClr val="bg1"/>
                </a:solidFill>
              </a:rPr>
              <a:t>の使用例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テキスト プレースホルダー 2">
            <a:extLst>
              <a:ext uri="{FF2B5EF4-FFF2-40B4-BE49-F238E27FC236}">
                <a16:creationId xmlns:a16="http://schemas.microsoft.com/office/drawing/2014/main" id="{AAF5E710-7B39-44CC-AE5B-F512A2591A5B}"/>
              </a:ext>
            </a:extLst>
          </p:cNvPr>
          <p:cNvSpPr txBox="1">
            <a:spLocks/>
          </p:cNvSpPr>
          <p:nvPr/>
        </p:nvSpPr>
        <p:spPr>
          <a:xfrm>
            <a:off x="341499" y="974332"/>
            <a:ext cx="11509002" cy="57674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3200" dirty="0"/>
              <a:t>すぐにルールを破って、最後まで遊べなかった。</a:t>
            </a:r>
            <a:endParaRPr lang="en-US" altLang="ja-JP" sz="32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D39612B-82AF-43AB-9C5F-B6DF6475F256}"/>
              </a:ext>
            </a:extLst>
          </p:cNvPr>
          <p:cNvSpPr txBox="1"/>
          <p:nvPr/>
        </p:nvSpPr>
        <p:spPr>
          <a:xfrm>
            <a:off x="9296400" y="1461422"/>
            <a:ext cx="280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(GPT ver. 3.5</a:t>
            </a:r>
            <a:r>
              <a:rPr kumimoji="1" lang="ja-JP" altLang="en-US" sz="2000" dirty="0"/>
              <a:t>、無料版</a:t>
            </a:r>
            <a:r>
              <a:rPr kumimoji="1" lang="en-US" altLang="ja-JP" sz="2000" dirty="0"/>
              <a:t>)</a:t>
            </a:r>
            <a:endParaRPr kumimoji="1" lang="ja-JP" altLang="en-US" sz="2000" dirty="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8975AA8A-B563-4A2B-AD3F-032C95E6F917}"/>
              </a:ext>
            </a:extLst>
          </p:cNvPr>
          <p:cNvSpPr/>
          <p:nvPr/>
        </p:nvSpPr>
        <p:spPr>
          <a:xfrm>
            <a:off x="287524" y="1616512"/>
            <a:ext cx="1404324" cy="4900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/>
                </a:solidFill>
              </a:rPr>
              <a:t>出力一部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CAC6B0A9-8827-4C59-AFD8-652ED03487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60" t="14551" r="15810" b="30582"/>
          <a:stretch/>
        </p:blipFill>
        <p:spPr>
          <a:xfrm>
            <a:off x="154792" y="2261910"/>
            <a:ext cx="5712608" cy="316362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7E240951-5FE6-44B2-9829-40E63F41AE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88" t="11069" r="13750" b="24003"/>
          <a:stretch/>
        </p:blipFill>
        <p:spPr>
          <a:xfrm>
            <a:off x="6095999" y="2261910"/>
            <a:ext cx="5512823" cy="3408936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6831F81-8E15-4248-8F4E-D5E9D276D78E}"/>
              </a:ext>
            </a:extLst>
          </p:cNvPr>
          <p:cNvSpPr txBox="1"/>
          <p:nvPr/>
        </p:nvSpPr>
        <p:spPr>
          <a:xfrm>
            <a:off x="4686300" y="5741702"/>
            <a:ext cx="7307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solidFill>
                  <a:schemeClr val="accent4"/>
                </a:solidFill>
              </a:rPr>
              <a:t>「ルール違反ですよね？」と指摘すると認めるため、正しさを検証していない。</a:t>
            </a:r>
          </a:p>
        </p:txBody>
      </p:sp>
    </p:spTree>
    <p:extLst>
      <p:ext uri="{BB962C8B-B14F-4D97-AF65-F5344CB8AC3E}">
        <p14:creationId xmlns:p14="http://schemas.microsoft.com/office/powerpoint/2010/main" val="4001333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３．会話一連の文脈から指摘（結城先生の使用例）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29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lang="en-US" altLang="ja-JP" sz="1600" b="1" dirty="0" err="1">
                <a:solidFill>
                  <a:schemeClr val="bg1"/>
                </a:solidFill>
              </a:rPr>
              <a:t>ChatGPT</a:t>
            </a:r>
            <a:r>
              <a:rPr lang="ja-JP" altLang="en-US" sz="1600" b="1" dirty="0">
                <a:solidFill>
                  <a:schemeClr val="bg1"/>
                </a:solidFill>
              </a:rPr>
              <a:t>の使用例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テキスト プレースホルダー 2">
            <a:extLst>
              <a:ext uri="{FF2B5EF4-FFF2-40B4-BE49-F238E27FC236}">
                <a16:creationId xmlns:a16="http://schemas.microsoft.com/office/drawing/2014/main" id="{AAF5E710-7B39-44CC-AE5B-F512A2591A5B}"/>
              </a:ext>
            </a:extLst>
          </p:cNvPr>
          <p:cNvSpPr txBox="1">
            <a:spLocks/>
          </p:cNvSpPr>
          <p:nvPr/>
        </p:nvSpPr>
        <p:spPr>
          <a:xfrm>
            <a:off x="341499" y="974332"/>
            <a:ext cx="11509002" cy="57674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3200" dirty="0"/>
              <a:t>単体の入力ではなく、文脈自体を理解した。</a:t>
            </a:r>
            <a:endParaRPr lang="en-US" altLang="ja-JP" sz="32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D39612B-82AF-43AB-9C5F-B6DF6475F256}"/>
              </a:ext>
            </a:extLst>
          </p:cNvPr>
          <p:cNvSpPr txBox="1"/>
          <p:nvPr/>
        </p:nvSpPr>
        <p:spPr>
          <a:xfrm>
            <a:off x="9205656" y="1150968"/>
            <a:ext cx="280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(GPT ver. 3.5</a:t>
            </a:r>
            <a:r>
              <a:rPr kumimoji="1" lang="ja-JP" altLang="en-US" sz="2000" dirty="0"/>
              <a:t>、無料版</a:t>
            </a:r>
            <a:r>
              <a:rPr kumimoji="1" lang="en-US" altLang="ja-JP" sz="2000" dirty="0"/>
              <a:t>)</a:t>
            </a:r>
            <a:endParaRPr kumimoji="1" lang="ja-JP" altLang="en-US" sz="20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4C9784B-F9E0-4930-A329-4BCC748F1B96}"/>
              </a:ext>
            </a:extLst>
          </p:cNvPr>
          <p:cNvSpPr txBox="1"/>
          <p:nvPr/>
        </p:nvSpPr>
        <p:spPr>
          <a:xfrm>
            <a:off x="4575174" y="5676564"/>
            <a:ext cx="7718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https://gist.github.com/hyuki/f7218870ae47847eab066545b8b51d05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7A0FC0F-6733-422B-A85D-12071F90CA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62" t="25755" r="12674" b="17227"/>
          <a:stretch/>
        </p:blipFill>
        <p:spPr>
          <a:xfrm>
            <a:off x="1477475" y="1594852"/>
            <a:ext cx="9237049" cy="391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02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1616F710-E0E4-F24E-E093-C3936B53BD2E}"/>
              </a:ext>
            </a:extLst>
          </p:cNvPr>
          <p:cNvSpPr/>
          <p:nvPr/>
        </p:nvSpPr>
        <p:spPr>
          <a:xfrm>
            <a:off x="2335574" y="1355071"/>
            <a:ext cx="7370284" cy="196100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560C5BD5-1532-4087-ACF7-85710DC6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本日のセミナー構成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D23190D-575C-49DE-8293-87C3C1C8D7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B93200AE-2642-BDCB-A6CE-F6AB54749CEE}"/>
              </a:ext>
            </a:extLst>
          </p:cNvPr>
          <p:cNvSpPr/>
          <p:nvPr/>
        </p:nvSpPr>
        <p:spPr>
          <a:xfrm>
            <a:off x="6250898" y="4248693"/>
            <a:ext cx="5357925" cy="187462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1A7883B0-22D6-DC5C-000D-F5DEC86804D8}"/>
              </a:ext>
            </a:extLst>
          </p:cNvPr>
          <p:cNvSpPr/>
          <p:nvPr/>
        </p:nvSpPr>
        <p:spPr>
          <a:xfrm>
            <a:off x="517055" y="4260971"/>
            <a:ext cx="5263650" cy="18623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157A59B-D50E-FFE7-AC40-D385F9D5C388}"/>
              </a:ext>
            </a:extLst>
          </p:cNvPr>
          <p:cNvSpPr txBox="1"/>
          <p:nvPr/>
        </p:nvSpPr>
        <p:spPr>
          <a:xfrm>
            <a:off x="7370964" y="4557219"/>
            <a:ext cx="3117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（ビジネス・技術開発展開）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0117A50-2F00-C9D5-BC32-81D67AB71810}"/>
              </a:ext>
            </a:extLst>
          </p:cNvPr>
          <p:cNvSpPr/>
          <p:nvPr/>
        </p:nvSpPr>
        <p:spPr>
          <a:xfrm>
            <a:off x="1949177" y="4040480"/>
            <a:ext cx="2399407" cy="4662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最終利用者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8B8125C-6C30-F719-E3ED-B3608B3AE4B6}"/>
              </a:ext>
            </a:extLst>
          </p:cNvPr>
          <p:cNvSpPr txBox="1"/>
          <p:nvPr/>
        </p:nvSpPr>
        <p:spPr>
          <a:xfrm>
            <a:off x="1844184" y="4581424"/>
            <a:ext cx="2609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（社内業務での活用）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4595948-B33D-B440-1C92-CE6B99C062F4}"/>
              </a:ext>
            </a:extLst>
          </p:cNvPr>
          <p:cNvSpPr txBox="1"/>
          <p:nvPr/>
        </p:nvSpPr>
        <p:spPr>
          <a:xfrm>
            <a:off x="835974" y="5085234"/>
            <a:ext cx="4579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chemeClr val="accent1"/>
                </a:solidFill>
              </a:rPr>
              <a:t>4. INVC </a:t>
            </a:r>
            <a:r>
              <a:rPr kumimoji="1" lang="ja-JP" altLang="en-US" sz="2000" b="1" dirty="0">
                <a:solidFill>
                  <a:schemeClr val="accent1"/>
                </a:solidFill>
              </a:rPr>
              <a:t>内田：市場調査への活用例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F4F6C69-7504-BFCD-7ECE-BA1940349F98}"/>
              </a:ext>
            </a:extLst>
          </p:cNvPr>
          <p:cNvSpPr txBox="1"/>
          <p:nvPr/>
        </p:nvSpPr>
        <p:spPr>
          <a:xfrm>
            <a:off x="6612513" y="5077825"/>
            <a:ext cx="4234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chemeClr val="accent1"/>
                </a:solidFill>
              </a:rPr>
              <a:t>6. INVC</a:t>
            </a:r>
            <a:r>
              <a:rPr kumimoji="1" lang="ja-JP" altLang="en-US" sz="2000" b="1" dirty="0">
                <a:solidFill>
                  <a:schemeClr val="accent1"/>
                </a:solidFill>
              </a:rPr>
              <a:t> 植村：特許作成勘所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5B345E0-7A80-CB31-EF26-51752E9A111F}"/>
              </a:ext>
            </a:extLst>
          </p:cNvPr>
          <p:cNvSpPr txBox="1"/>
          <p:nvPr/>
        </p:nvSpPr>
        <p:spPr>
          <a:xfrm>
            <a:off x="3501953" y="2244333"/>
            <a:ext cx="5037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chemeClr val="accent1"/>
                </a:solidFill>
              </a:rPr>
              <a:t>2. INVC </a:t>
            </a:r>
            <a:r>
              <a:rPr kumimoji="1" lang="ja-JP" altLang="en-US" sz="2000" b="1" dirty="0">
                <a:solidFill>
                  <a:schemeClr val="accent1"/>
                </a:solidFill>
              </a:rPr>
              <a:t>熊谷：</a:t>
            </a:r>
            <a:r>
              <a:rPr kumimoji="1" lang="en-US" altLang="ja-JP" sz="2000" b="1" dirty="0" err="1">
                <a:solidFill>
                  <a:schemeClr val="accent1"/>
                </a:solidFill>
              </a:rPr>
              <a:t>ChatGPT</a:t>
            </a:r>
            <a:r>
              <a:rPr kumimoji="1" lang="ja-JP" altLang="en-US" sz="2000" b="1" dirty="0">
                <a:solidFill>
                  <a:schemeClr val="accent1"/>
                </a:solidFill>
              </a:rPr>
              <a:t>の概要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E5BCD0B-4511-8BA5-03CC-50A5ED7C5792}"/>
              </a:ext>
            </a:extLst>
          </p:cNvPr>
          <p:cNvSpPr/>
          <p:nvPr/>
        </p:nvSpPr>
        <p:spPr>
          <a:xfrm>
            <a:off x="4821013" y="1150056"/>
            <a:ext cx="2399407" cy="46628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共通基盤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38F38AB-0724-5895-1C7E-50BF8854F86D}"/>
              </a:ext>
            </a:extLst>
          </p:cNvPr>
          <p:cNvSpPr txBox="1"/>
          <p:nvPr/>
        </p:nvSpPr>
        <p:spPr>
          <a:xfrm>
            <a:off x="843278" y="5526333"/>
            <a:ext cx="4579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chemeClr val="accent1"/>
                </a:solidFill>
              </a:rPr>
              <a:t>5. PS </a:t>
            </a:r>
            <a:r>
              <a:rPr kumimoji="1" lang="ja-JP" altLang="en-US" sz="2000" b="1" dirty="0">
                <a:solidFill>
                  <a:schemeClr val="accent1"/>
                </a:solidFill>
              </a:rPr>
              <a:t>平澤：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A3112A4-7E7F-A4B1-10CF-2094F603B537}"/>
              </a:ext>
            </a:extLst>
          </p:cNvPr>
          <p:cNvSpPr txBox="1"/>
          <p:nvPr/>
        </p:nvSpPr>
        <p:spPr>
          <a:xfrm>
            <a:off x="3501953" y="2735023"/>
            <a:ext cx="5037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chemeClr val="accent1"/>
                </a:solidFill>
              </a:rPr>
              <a:t>3. INVC </a:t>
            </a:r>
            <a:r>
              <a:rPr kumimoji="1" lang="ja-JP" altLang="en-US" sz="2000" b="1" dirty="0">
                <a:solidFill>
                  <a:schemeClr val="accent1"/>
                </a:solidFill>
              </a:rPr>
              <a:t>中林：技術解説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7E9A707-3CB3-37FC-A73E-9415C549BEED}"/>
              </a:ext>
            </a:extLst>
          </p:cNvPr>
          <p:cNvSpPr txBox="1"/>
          <p:nvPr/>
        </p:nvSpPr>
        <p:spPr>
          <a:xfrm>
            <a:off x="3501953" y="1784956"/>
            <a:ext cx="5037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chemeClr val="accent1"/>
                </a:solidFill>
              </a:rPr>
              <a:t>1. </a:t>
            </a:r>
            <a:r>
              <a:rPr kumimoji="1" lang="ja-JP" altLang="en-US" sz="2000" b="1" dirty="0">
                <a:solidFill>
                  <a:schemeClr val="accent1"/>
                </a:solidFill>
              </a:rPr>
              <a:t>法務部：生成系</a:t>
            </a:r>
            <a:r>
              <a:rPr kumimoji="1" lang="en-US" altLang="ja-JP" sz="2000" b="1" dirty="0">
                <a:solidFill>
                  <a:schemeClr val="accent1"/>
                </a:solidFill>
              </a:rPr>
              <a:t>AI</a:t>
            </a:r>
            <a:r>
              <a:rPr kumimoji="1" lang="ja-JP" altLang="en-US" sz="2000" b="1" dirty="0">
                <a:solidFill>
                  <a:schemeClr val="accent1"/>
                </a:solidFill>
              </a:rPr>
              <a:t>サービスの注意点</a:t>
            </a:r>
          </a:p>
        </p:txBody>
      </p: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A8A03225-926D-19DC-1262-A4A7E76CB5BF}"/>
              </a:ext>
            </a:extLst>
          </p:cNvPr>
          <p:cNvGrpSpPr/>
          <p:nvPr/>
        </p:nvGrpSpPr>
        <p:grpSpPr>
          <a:xfrm>
            <a:off x="7205649" y="4037994"/>
            <a:ext cx="3448423" cy="471253"/>
            <a:chOff x="7176565" y="3349811"/>
            <a:chExt cx="3134930" cy="471253"/>
          </a:xfrm>
        </p:grpSpPr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C5F01E89-BACC-04D1-C3A6-4AABC57AB7BA}"/>
                </a:ext>
              </a:extLst>
            </p:cNvPr>
            <p:cNvSpPr/>
            <p:nvPr/>
          </p:nvSpPr>
          <p:spPr>
            <a:xfrm>
              <a:off x="8735839" y="3354158"/>
              <a:ext cx="1575656" cy="46628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AE0A35EB-7CFF-E9C5-AB0A-32F78183D8C2}"/>
                </a:ext>
              </a:extLst>
            </p:cNvPr>
            <p:cNvSpPr/>
            <p:nvPr/>
          </p:nvSpPr>
          <p:spPr>
            <a:xfrm>
              <a:off x="7176565" y="3354783"/>
              <a:ext cx="1559275" cy="4662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81F20FD9-49EF-E2B7-A778-76AFC6FFBA5D}"/>
                </a:ext>
              </a:extLst>
            </p:cNvPr>
            <p:cNvSpPr/>
            <p:nvPr/>
          </p:nvSpPr>
          <p:spPr>
            <a:xfrm>
              <a:off x="7176566" y="3349811"/>
              <a:ext cx="3134929" cy="46628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000" dirty="0">
                  <a:solidFill>
                    <a:schemeClr val="tx1"/>
                  </a:solidFill>
                </a:rPr>
                <a:t>開発者／</a:t>
              </a:r>
              <a:r>
                <a:rPr kumimoji="1" lang="en-US" altLang="ja-JP" sz="2000" dirty="0">
                  <a:solidFill>
                    <a:schemeClr val="tx1"/>
                  </a:solidFill>
                </a:rPr>
                <a:t>AI</a:t>
              </a:r>
              <a:r>
                <a:rPr kumimoji="1" lang="ja-JP" altLang="en-US" sz="2000" dirty="0">
                  <a:solidFill>
                    <a:schemeClr val="tx1"/>
                  </a:solidFill>
                </a:rPr>
                <a:t>サービスプロバイダ</a:t>
              </a:r>
            </a:p>
          </p:txBody>
        </p:sp>
      </p:grpSp>
      <p:sp>
        <p:nvSpPr>
          <p:cNvPr id="26" name="二等辺三角形 25">
            <a:extLst>
              <a:ext uri="{FF2B5EF4-FFF2-40B4-BE49-F238E27FC236}">
                <a16:creationId xmlns:a16="http://schemas.microsoft.com/office/drawing/2014/main" id="{5088D6CF-9110-AD98-20DA-1C8ED78211CB}"/>
              </a:ext>
            </a:extLst>
          </p:cNvPr>
          <p:cNvSpPr/>
          <p:nvPr/>
        </p:nvSpPr>
        <p:spPr>
          <a:xfrm rot="10800000">
            <a:off x="5296159" y="3622998"/>
            <a:ext cx="1449114" cy="315079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633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人間対応の変化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30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3. </a:t>
            </a:r>
            <a:r>
              <a:rPr lang="en-US" altLang="ja-JP" sz="1600" b="1" dirty="0" err="1">
                <a:solidFill>
                  <a:schemeClr val="bg1"/>
                </a:solidFill>
              </a:rPr>
              <a:t>ChatGPT</a:t>
            </a:r>
            <a:r>
              <a:rPr lang="ja-JP" altLang="en-US" sz="1600" b="1" dirty="0">
                <a:solidFill>
                  <a:schemeClr val="bg1"/>
                </a:solidFill>
              </a:rPr>
              <a:t>の影響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テキスト プレースホルダー 2">
            <a:extLst>
              <a:ext uri="{FF2B5EF4-FFF2-40B4-BE49-F238E27FC236}">
                <a16:creationId xmlns:a16="http://schemas.microsoft.com/office/drawing/2014/main" id="{AAF5E710-7B39-44CC-AE5B-F512A2591A5B}"/>
              </a:ext>
            </a:extLst>
          </p:cNvPr>
          <p:cNvSpPr txBox="1">
            <a:spLocks/>
          </p:cNvSpPr>
          <p:nvPr/>
        </p:nvSpPr>
        <p:spPr>
          <a:xfrm>
            <a:off x="341499" y="1021957"/>
            <a:ext cx="11509002" cy="57674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3200" dirty="0"/>
              <a:t>人間が良いモデルを作る立場から、入力を工夫する立場へ変化</a:t>
            </a:r>
            <a:endParaRPr lang="en-US" altLang="ja-JP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C473DD4-41F4-47A2-8CEF-509EBE89A2AC}"/>
              </a:ext>
            </a:extLst>
          </p:cNvPr>
          <p:cNvSpPr txBox="1"/>
          <p:nvPr/>
        </p:nvSpPr>
        <p:spPr>
          <a:xfrm>
            <a:off x="814087" y="1805784"/>
            <a:ext cx="3457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chemeClr val="accent1"/>
                </a:solidFill>
              </a:rPr>
              <a:t>Prompt</a:t>
            </a:r>
            <a:r>
              <a:rPr kumimoji="1" lang="ja-JP" altLang="en-US" sz="2400" b="1" dirty="0">
                <a:solidFill>
                  <a:schemeClr val="accent1"/>
                </a:solidFill>
              </a:rPr>
              <a:t> </a:t>
            </a:r>
            <a:r>
              <a:rPr kumimoji="1" lang="en-US" altLang="ja-JP" sz="2400" b="1" dirty="0">
                <a:solidFill>
                  <a:schemeClr val="accent1"/>
                </a:solidFill>
              </a:rPr>
              <a:t>Engineering</a:t>
            </a:r>
            <a:endParaRPr kumimoji="1" lang="ja-JP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EBD796E-9779-43D7-9373-18FA7DC47897}"/>
              </a:ext>
            </a:extLst>
          </p:cNvPr>
          <p:cNvSpPr txBox="1"/>
          <p:nvPr/>
        </p:nvSpPr>
        <p:spPr>
          <a:xfrm>
            <a:off x="1227792" y="4153649"/>
            <a:ext cx="34578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Prompt</a:t>
            </a:r>
            <a:r>
              <a:rPr kumimoji="1" lang="ja-JP" altLang="en-US" sz="2000" dirty="0"/>
              <a:t> </a:t>
            </a:r>
            <a:r>
              <a:rPr kumimoji="1" lang="en-US" altLang="ja-JP" sz="2000" dirty="0"/>
              <a:t>Engineering Guide</a:t>
            </a:r>
          </a:p>
          <a:p>
            <a:pPr algn="ctr"/>
            <a:r>
              <a:rPr kumimoji="1" lang="ja-JP" altLang="en-US" sz="2000" dirty="0"/>
              <a:t>（日本語版もリリース）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4444093-A333-44C7-BF42-C6D186C10132}"/>
              </a:ext>
            </a:extLst>
          </p:cNvPr>
          <p:cNvSpPr txBox="1"/>
          <p:nvPr/>
        </p:nvSpPr>
        <p:spPr>
          <a:xfrm>
            <a:off x="6962476" y="4117007"/>
            <a:ext cx="3457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Prompt</a:t>
            </a:r>
            <a:r>
              <a:rPr kumimoji="1" lang="ja-JP" altLang="en-US" sz="2000" dirty="0"/>
              <a:t> </a:t>
            </a:r>
            <a:r>
              <a:rPr kumimoji="1" lang="en-US" altLang="ja-JP" sz="2000" dirty="0"/>
              <a:t>Engineer</a:t>
            </a:r>
            <a:r>
              <a:rPr kumimoji="1" lang="ja-JP" altLang="en-US" sz="2000" dirty="0"/>
              <a:t>という職種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991DFBF-05FA-4B34-9F8C-DE2BF8EA5818}"/>
              </a:ext>
            </a:extLst>
          </p:cNvPr>
          <p:cNvSpPr txBox="1"/>
          <p:nvPr/>
        </p:nvSpPr>
        <p:spPr>
          <a:xfrm>
            <a:off x="1504015" y="2423290"/>
            <a:ext cx="7878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/>
              <a:t>AI</a:t>
            </a:r>
            <a:r>
              <a:rPr kumimoji="1" lang="ja-JP" altLang="en-US" sz="2000" b="1" dirty="0"/>
              <a:t>の性能を引き出すために、</a:t>
            </a:r>
            <a:r>
              <a:rPr kumimoji="1" lang="en-US" altLang="ja-JP" sz="2000" b="1" dirty="0"/>
              <a:t>Prompt</a:t>
            </a:r>
            <a:r>
              <a:rPr kumimoji="1" lang="ja-JP" altLang="en-US" sz="2000" b="1" dirty="0"/>
              <a:t>（指示文）を工夫する作業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E3BEA0D-5194-4B14-B150-8AF1D40EDAA4}"/>
              </a:ext>
            </a:extLst>
          </p:cNvPr>
          <p:cNvSpPr txBox="1"/>
          <p:nvPr/>
        </p:nvSpPr>
        <p:spPr>
          <a:xfrm>
            <a:off x="1504014" y="2957008"/>
            <a:ext cx="8916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例：</a:t>
            </a:r>
            <a:r>
              <a:rPr kumimoji="1" lang="en-US" altLang="ja-JP" sz="2000" dirty="0"/>
              <a:t> “Let’s think step by step”</a:t>
            </a:r>
            <a:r>
              <a:rPr kumimoji="1" lang="ja-JP" altLang="en-US" sz="2000" dirty="0"/>
              <a:t>を付けるだけで、回答精度が飛躍的に向上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833E682-66D0-42B3-A5D9-B9F99A7579D4}"/>
              </a:ext>
            </a:extLst>
          </p:cNvPr>
          <p:cNvSpPr txBox="1"/>
          <p:nvPr/>
        </p:nvSpPr>
        <p:spPr>
          <a:xfrm>
            <a:off x="4271960" y="1852279"/>
            <a:ext cx="2937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（近年のホットな分野）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527134E-94EE-4C88-B369-96608AEB1008}"/>
              </a:ext>
            </a:extLst>
          </p:cNvPr>
          <p:cNvSpPr txBox="1"/>
          <p:nvPr/>
        </p:nvSpPr>
        <p:spPr>
          <a:xfrm>
            <a:off x="1382906" y="5651377"/>
            <a:ext cx="3710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ja-JP" b="0" i="0" dirty="0">
                <a:effectLst/>
                <a:latin typeface="-apple-system"/>
                <a:hlinkClick r:id="rId2" tooltip="https://www.promptingguide.ai/jp"/>
              </a:rPr>
              <a:t>https://www.promptingguide.ai/jp</a:t>
            </a:r>
            <a:endParaRPr lang="en-US" altLang="ja-JP" b="0" i="0" dirty="0">
              <a:effectLst/>
              <a:latin typeface="-apple-system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D5D032A-D25D-4A7B-8D6E-548800D97B81}"/>
              </a:ext>
            </a:extLst>
          </p:cNvPr>
          <p:cNvSpPr txBox="1"/>
          <p:nvPr/>
        </p:nvSpPr>
        <p:spPr>
          <a:xfrm>
            <a:off x="5962181" y="5707963"/>
            <a:ext cx="5401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/>
              <a:t>https://www.bloomberg.co.jp/news/articles/2023-03-31/RSB6Z3T1UM0Y01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BC2993F-C7C8-4156-A291-1AB915DE81C3}"/>
              </a:ext>
            </a:extLst>
          </p:cNvPr>
          <p:cNvSpPr txBox="1"/>
          <p:nvPr/>
        </p:nvSpPr>
        <p:spPr>
          <a:xfrm>
            <a:off x="6226343" y="4868388"/>
            <a:ext cx="56908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ja-JP" altLang="en-US" b="1" i="0" dirty="0">
                <a:solidFill>
                  <a:srgbClr val="000000"/>
                </a:solidFill>
                <a:effectLst/>
                <a:latin typeface="inherit"/>
              </a:rPr>
              <a:t>プロンプトエンジニアの需要急増、年俸</a:t>
            </a:r>
            <a:r>
              <a:rPr lang="en-US" altLang="ja-JP" b="1" i="0" dirty="0">
                <a:solidFill>
                  <a:srgbClr val="000000"/>
                </a:solidFill>
                <a:effectLst/>
                <a:latin typeface="inherit"/>
              </a:rPr>
              <a:t>4500</a:t>
            </a:r>
            <a:r>
              <a:rPr lang="ja-JP" altLang="en-US" b="1" i="0" dirty="0">
                <a:solidFill>
                  <a:srgbClr val="000000"/>
                </a:solidFill>
                <a:effectLst/>
                <a:latin typeface="inherit"/>
              </a:rPr>
              <a:t>万円の求人も－</a:t>
            </a:r>
            <a:r>
              <a:rPr lang="en-US" altLang="ja-JP" b="1" i="0" dirty="0" err="1">
                <a:solidFill>
                  <a:srgbClr val="000000"/>
                </a:solidFill>
                <a:effectLst/>
                <a:latin typeface="inherit"/>
              </a:rPr>
              <a:t>ChatGPT</a:t>
            </a:r>
            <a:r>
              <a:rPr lang="ja-JP" altLang="en-US" b="1" i="0" dirty="0">
                <a:solidFill>
                  <a:srgbClr val="000000"/>
                </a:solidFill>
                <a:effectLst/>
                <a:latin typeface="inherit"/>
              </a:rPr>
              <a:t>ブームで</a:t>
            </a:r>
            <a:endParaRPr lang="ja-JP" altLang="en-US" b="1" i="0" dirty="0">
              <a:solidFill>
                <a:srgbClr val="000000"/>
              </a:solidFill>
              <a:effectLst/>
              <a:latin typeface="Hiragino Kaku Gothic Pro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092E329-F21A-43F5-8B16-0C098D88A18F}"/>
              </a:ext>
            </a:extLst>
          </p:cNvPr>
          <p:cNvSpPr txBox="1"/>
          <p:nvPr/>
        </p:nvSpPr>
        <p:spPr>
          <a:xfrm>
            <a:off x="852187" y="4868388"/>
            <a:ext cx="47523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ja-JP" altLang="en-US" b="1" i="0" dirty="0">
                <a:solidFill>
                  <a:srgbClr val="000000"/>
                </a:solidFill>
                <a:effectLst/>
                <a:latin typeface="inherit"/>
              </a:rPr>
              <a:t>プロンプトの枠組み</a:t>
            </a:r>
            <a:endParaRPr lang="en-US" altLang="ja-JP" b="1" i="0" dirty="0">
              <a:solidFill>
                <a:srgbClr val="000000"/>
              </a:solidFill>
              <a:effectLst/>
              <a:latin typeface="inherit"/>
            </a:endParaRPr>
          </a:p>
          <a:p>
            <a:pPr algn="l" fontAlgn="base"/>
            <a:r>
              <a:rPr lang="ja-JP" altLang="en-US" b="1" i="0" dirty="0">
                <a:solidFill>
                  <a:srgbClr val="000000"/>
                </a:solidFill>
                <a:effectLst/>
                <a:latin typeface="inherit"/>
              </a:rPr>
              <a:t>（箇条書きにして依頼内容を明確にする）</a:t>
            </a:r>
            <a:endParaRPr lang="ja-JP" altLang="en-US" b="1" i="0" dirty="0">
              <a:solidFill>
                <a:srgbClr val="000000"/>
              </a:solidFill>
              <a:effectLst/>
              <a:latin typeface="Hiragino Kaku Gothic Pro"/>
            </a:endParaRPr>
          </a:p>
        </p:txBody>
      </p:sp>
    </p:spTree>
    <p:extLst>
      <p:ext uri="{BB962C8B-B14F-4D97-AF65-F5344CB8AC3E}">
        <p14:creationId xmlns:p14="http://schemas.microsoft.com/office/powerpoint/2010/main" val="38686653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全部は対応できない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31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3. </a:t>
            </a:r>
            <a:r>
              <a:rPr lang="en-US" altLang="ja-JP" sz="1600" b="1" dirty="0" err="1">
                <a:solidFill>
                  <a:schemeClr val="bg1"/>
                </a:solidFill>
              </a:rPr>
              <a:t>ChatGPT</a:t>
            </a:r>
            <a:r>
              <a:rPr lang="ja-JP" altLang="en-US" sz="1600" b="1" dirty="0">
                <a:solidFill>
                  <a:schemeClr val="bg1"/>
                </a:solidFill>
              </a:rPr>
              <a:t>の影響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テキスト プレースホルダー 2">
            <a:extLst>
              <a:ext uri="{FF2B5EF4-FFF2-40B4-BE49-F238E27FC236}">
                <a16:creationId xmlns:a16="http://schemas.microsoft.com/office/drawing/2014/main" id="{AAF5E710-7B39-44CC-AE5B-F512A2591A5B}"/>
              </a:ext>
            </a:extLst>
          </p:cNvPr>
          <p:cNvSpPr txBox="1">
            <a:spLocks/>
          </p:cNvSpPr>
          <p:nvPr/>
        </p:nvSpPr>
        <p:spPr>
          <a:xfrm>
            <a:off x="341499" y="1021957"/>
            <a:ext cx="11509002" cy="57674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3200" dirty="0"/>
              <a:t>専用モデルも選択肢に入れておく</a:t>
            </a:r>
            <a:endParaRPr lang="en-US" altLang="ja-JP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C473DD4-41F4-47A2-8CEF-509EBE89A2AC}"/>
              </a:ext>
            </a:extLst>
          </p:cNvPr>
          <p:cNvSpPr txBox="1"/>
          <p:nvPr/>
        </p:nvSpPr>
        <p:spPr>
          <a:xfrm>
            <a:off x="1632286" y="1831649"/>
            <a:ext cx="8330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1"/>
                </a:solidFill>
              </a:rPr>
              <a:t>単体の事実を引き出すのはまだ弱い</a:t>
            </a:r>
            <a:endParaRPr kumimoji="1" lang="en-US" altLang="ja-JP" sz="2400" b="1" dirty="0">
              <a:solidFill>
                <a:schemeClr val="accent1"/>
              </a:solidFill>
            </a:endParaRPr>
          </a:p>
          <a:p>
            <a:r>
              <a:rPr kumimoji="1" lang="ja-JP" altLang="en-US" sz="2400" b="1" dirty="0">
                <a:solidFill>
                  <a:schemeClr val="accent1"/>
                </a:solidFill>
              </a:rPr>
              <a:t>（単なる検索、正式な規則自体を学んでいるわけではないため）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E3BEA0D-5194-4B14-B150-8AF1D40EDAA4}"/>
              </a:ext>
            </a:extLst>
          </p:cNvPr>
          <p:cNvSpPr txBox="1"/>
          <p:nvPr/>
        </p:nvSpPr>
        <p:spPr>
          <a:xfrm>
            <a:off x="2010746" y="2831911"/>
            <a:ext cx="4294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例：</a:t>
            </a:r>
            <a:r>
              <a:rPr kumimoji="1" lang="en-US" altLang="ja-JP" sz="2000" dirty="0"/>
              <a:t> </a:t>
            </a:r>
            <a:r>
              <a:rPr kumimoji="1" lang="ja-JP" altLang="en-US" sz="2000" dirty="0"/>
              <a:t>歴史、文献検索、数式の答えなど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E436E86-74E6-479F-805A-CCAE2FA22145}"/>
              </a:ext>
            </a:extLst>
          </p:cNvPr>
          <p:cNvSpPr txBox="1"/>
          <p:nvPr/>
        </p:nvSpPr>
        <p:spPr>
          <a:xfrm>
            <a:off x="4525344" y="4786335"/>
            <a:ext cx="3835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数式の計算、科学知識に特化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FD4076C-4B38-4024-9C2E-FCEFDF55E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127" y="4131854"/>
            <a:ext cx="2857500" cy="33337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DDBAA6A-1C43-43E2-924D-996B221DFCD5}"/>
              </a:ext>
            </a:extLst>
          </p:cNvPr>
          <p:cNvSpPr txBox="1"/>
          <p:nvPr/>
        </p:nvSpPr>
        <p:spPr>
          <a:xfrm>
            <a:off x="5153995" y="5362794"/>
            <a:ext cx="2577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https://ja.wolframalpha.com/</a:t>
            </a:r>
            <a:endParaRPr kumimoji="1" lang="ja-JP" altLang="en-US" sz="1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0704073-0354-47EB-A1C1-2CF5A90D6279}"/>
              </a:ext>
            </a:extLst>
          </p:cNvPr>
          <p:cNvSpPr txBox="1"/>
          <p:nvPr/>
        </p:nvSpPr>
        <p:spPr>
          <a:xfrm>
            <a:off x="8916370" y="5362793"/>
            <a:ext cx="2577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https://www.chatpdf.com/</a:t>
            </a:r>
            <a:endParaRPr kumimoji="1" lang="ja-JP" altLang="en-US" sz="14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77582FE-0BA2-4DC4-8A5C-CA914F7481F6}"/>
              </a:ext>
            </a:extLst>
          </p:cNvPr>
          <p:cNvSpPr txBox="1"/>
          <p:nvPr/>
        </p:nvSpPr>
        <p:spPr>
          <a:xfrm>
            <a:off x="8235307" y="4793418"/>
            <a:ext cx="3939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pdf</a:t>
            </a:r>
            <a:r>
              <a:rPr kumimoji="1" lang="ja-JP" altLang="en-US" sz="2000" dirty="0"/>
              <a:t>形式の論文、マニュアルの理解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8A04349-A1B0-43CB-8E95-81B3E46D4E6C}"/>
              </a:ext>
            </a:extLst>
          </p:cNvPr>
          <p:cNvSpPr txBox="1"/>
          <p:nvPr/>
        </p:nvSpPr>
        <p:spPr>
          <a:xfrm>
            <a:off x="9213409" y="4098486"/>
            <a:ext cx="2021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err="1"/>
              <a:t>ChatPDF</a:t>
            </a:r>
            <a:endParaRPr kumimoji="1" lang="ja-JP" altLang="en-US" sz="20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880DD06-FD14-4F6D-97E7-61F3289D4C12}"/>
              </a:ext>
            </a:extLst>
          </p:cNvPr>
          <p:cNvSpPr txBox="1"/>
          <p:nvPr/>
        </p:nvSpPr>
        <p:spPr>
          <a:xfrm>
            <a:off x="713207" y="5800943"/>
            <a:ext cx="28855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https://www.perplexity.ai/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24492883-16C6-4878-818D-5580858978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87" r="39763" b="87992"/>
          <a:stretch/>
        </p:blipFill>
        <p:spPr>
          <a:xfrm>
            <a:off x="1117777" y="3652614"/>
            <a:ext cx="2076450" cy="479240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C797B77C-44F3-4AD5-AE69-7757E842ED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94" t="14882" r="18665" b="58910"/>
          <a:stretch/>
        </p:blipFill>
        <p:spPr>
          <a:xfrm>
            <a:off x="239639" y="4551931"/>
            <a:ext cx="4038784" cy="1247146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D10EC8C-7D55-472D-9430-8F0F8635DC2A}"/>
              </a:ext>
            </a:extLst>
          </p:cNvPr>
          <p:cNvSpPr txBox="1"/>
          <p:nvPr/>
        </p:nvSpPr>
        <p:spPr>
          <a:xfrm>
            <a:off x="341499" y="4196049"/>
            <a:ext cx="3835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文献引用しながら回答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A9101D3-2BB1-42BA-92F8-9B721AB3FC34}"/>
              </a:ext>
            </a:extLst>
          </p:cNvPr>
          <p:cNvSpPr txBox="1"/>
          <p:nvPr/>
        </p:nvSpPr>
        <p:spPr>
          <a:xfrm>
            <a:off x="6565900" y="2766696"/>
            <a:ext cx="5449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※</a:t>
            </a:r>
            <a:r>
              <a:rPr kumimoji="1" lang="ja-JP" altLang="en-US" sz="2000" dirty="0"/>
              <a:t>ただし、</a:t>
            </a:r>
            <a:r>
              <a:rPr kumimoji="1" lang="en-US" altLang="ja-JP" sz="2000" dirty="0"/>
              <a:t>GPT ver. 4.0</a:t>
            </a:r>
            <a:r>
              <a:rPr kumimoji="1" lang="ja-JP" altLang="en-US" sz="2000" dirty="0"/>
              <a:t> 有料版は改善されている</a:t>
            </a:r>
          </a:p>
        </p:txBody>
      </p:sp>
    </p:spTree>
    <p:extLst>
      <p:ext uri="{BB962C8B-B14F-4D97-AF65-F5344CB8AC3E}">
        <p14:creationId xmlns:p14="http://schemas.microsoft.com/office/powerpoint/2010/main" val="39642780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今後の展望を聞いた１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32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3. </a:t>
            </a:r>
            <a:r>
              <a:rPr lang="en-US" altLang="ja-JP" sz="1600" b="1" dirty="0" err="1">
                <a:solidFill>
                  <a:schemeClr val="bg1"/>
                </a:solidFill>
              </a:rPr>
              <a:t>ChatGPT</a:t>
            </a:r>
            <a:r>
              <a:rPr lang="ja-JP" altLang="en-US" sz="1600" b="1" dirty="0">
                <a:solidFill>
                  <a:schemeClr val="bg1"/>
                </a:solidFill>
              </a:rPr>
              <a:t>の影響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E549D39-F519-45E3-A585-FDEAF74A5A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12" t="11070" r="13958" b="21667"/>
          <a:stretch/>
        </p:blipFill>
        <p:spPr>
          <a:xfrm>
            <a:off x="70897" y="1000757"/>
            <a:ext cx="6030476" cy="3918473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E4FCCA8-2F62-498E-83E9-78A084BCC8A8}"/>
              </a:ext>
            </a:extLst>
          </p:cNvPr>
          <p:cNvSpPr txBox="1"/>
          <p:nvPr/>
        </p:nvSpPr>
        <p:spPr>
          <a:xfrm>
            <a:off x="-360600" y="5083674"/>
            <a:ext cx="6893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Prompt engineering</a:t>
            </a:r>
            <a:r>
              <a:rPr kumimoji="1" lang="ja-JP" altLang="en-US" sz="2000" dirty="0"/>
              <a:t>自体も自動化する可能性を指摘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D26859C-3901-4A68-8AFB-BB04FF058B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31" t="11367" r="13290" b="17666"/>
          <a:stretch/>
        </p:blipFill>
        <p:spPr>
          <a:xfrm>
            <a:off x="6217117" y="1020573"/>
            <a:ext cx="5838454" cy="3918473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3A3FD60-2237-4A99-A0B7-68A778C1B2FB}"/>
              </a:ext>
            </a:extLst>
          </p:cNvPr>
          <p:cNvSpPr txBox="1"/>
          <p:nvPr/>
        </p:nvSpPr>
        <p:spPr>
          <a:xfrm>
            <a:off x="7284800" y="5093758"/>
            <a:ext cx="390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代替される職業・役割を提示</a:t>
            </a:r>
          </a:p>
        </p:txBody>
      </p:sp>
    </p:spTree>
    <p:extLst>
      <p:ext uri="{BB962C8B-B14F-4D97-AF65-F5344CB8AC3E}">
        <p14:creationId xmlns:p14="http://schemas.microsoft.com/office/powerpoint/2010/main" val="22191188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今後の展望を聞いた２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33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3. </a:t>
            </a:r>
            <a:r>
              <a:rPr lang="en-US" altLang="ja-JP" sz="1600" b="1" dirty="0" err="1">
                <a:solidFill>
                  <a:schemeClr val="bg1"/>
                </a:solidFill>
              </a:rPr>
              <a:t>ChatGPT</a:t>
            </a:r>
            <a:r>
              <a:rPr lang="ja-JP" altLang="en-US" sz="1600" b="1" dirty="0">
                <a:solidFill>
                  <a:schemeClr val="bg1"/>
                </a:solidFill>
              </a:rPr>
              <a:t>の影響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E4FCCA8-2F62-498E-83E9-78A084BCC8A8}"/>
              </a:ext>
            </a:extLst>
          </p:cNvPr>
          <p:cNvSpPr txBox="1"/>
          <p:nvPr/>
        </p:nvSpPr>
        <p:spPr>
          <a:xfrm>
            <a:off x="896700" y="5083674"/>
            <a:ext cx="428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プライバシーやセキュリティの懸念を指摘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3A3FD60-2237-4A99-A0B7-68A778C1B2FB}"/>
              </a:ext>
            </a:extLst>
          </p:cNvPr>
          <p:cNvSpPr txBox="1"/>
          <p:nvPr/>
        </p:nvSpPr>
        <p:spPr>
          <a:xfrm>
            <a:off x="7102362" y="5083674"/>
            <a:ext cx="390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期待される職業を提示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125548D-F0F0-49D9-B5B7-A16A662550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21" t="11070" r="13229" b="17778"/>
          <a:stretch/>
        </p:blipFill>
        <p:spPr>
          <a:xfrm>
            <a:off x="34829" y="963764"/>
            <a:ext cx="5838454" cy="397745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C8D7358-C2FA-4FCC-A1CB-0A9E256F0C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88" t="8451" r="8229" b="17777"/>
          <a:stretch/>
        </p:blipFill>
        <p:spPr>
          <a:xfrm>
            <a:off x="5984516" y="899394"/>
            <a:ext cx="6190393" cy="397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9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34</a:t>
            </a:fld>
            <a:endParaRPr kumimoji="1" lang="ja-JP" altLang="en-US"/>
          </a:p>
        </p:txBody>
      </p:sp>
      <p:sp>
        <p:nvSpPr>
          <p:cNvPr id="41" name="テキスト プレースホルダー 2">
            <a:extLst>
              <a:ext uri="{FF2B5EF4-FFF2-40B4-BE49-F238E27FC236}">
                <a16:creationId xmlns:a16="http://schemas.microsoft.com/office/drawing/2014/main" id="{AAF5E710-7B39-44CC-AE5B-F512A2591A5B}"/>
              </a:ext>
            </a:extLst>
          </p:cNvPr>
          <p:cNvSpPr txBox="1">
            <a:spLocks/>
          </p:cNvSpPr>
          <p:nvPr/>
        </p:nvSpPr>
        <p:spPr>
          <a:xfrm>
            <a:off x="341499" y="974332"/>
            <a:ext cx="11509002" cy="57674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3200" dirty="0"/>
              <a:t>主に、ビジネス展開と社内業務での利用が想定される。</a:t>
            </a:r>
            <a:endParaRPr lang="en-US" altLang="ja-JP" sz="28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1E51F48-13BC-40F1-8EFE-DE004D977A7B}"/>
              </a:ext>
            </a:extLst>
          </p:cNvPr>
          <p:cNvSpPr/>
          <p:nvPr/>
        </p:nvSpPr>
        <p:spPr>
          <a:xfrm>
            <a:off x="1833435" y="4168458"/>
            <a:ext cx="2181279" cy="4662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最終利用者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C076B15-C471-4CFA-9F8B-A9A5DA5EC47E}"/>
              </a:ext>
            </a:extLst>
          </p:cNvPr>
          <p:cNvSpPr txBox="1"/>
          <p:nvPr/>
        </p:nvSpPr>
        <p:spPr>
          <a:xfrm>
            <a:off x="827710" y="1751905"/>
            <a:ext cx="4413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主体の分類</a:t>
            </a: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771ED3C3-ECA2-4A35-906F-FA3A761A7ACC}"/>
              </a:ext>
            </a:extLst>
          </p:cNvPr>
          <p:cNvCxnSpPr>
            <a:cxnSpLocks/>
          </p:cNvCxnSpPr>
          <p:nvPr/>
        </p:nvCxnSpPr>
        <p:spPr>
          <a:xfrm flipH="1">
            <a:off x="499607" y="2262168"/>
            <a:ext cx="503752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EAB5FDC2-9659-488C-B63E-DE093D30F76D}"/>
              </a:ext>
            </a:extLst>
          </p:cNvPr>
          <p:cNvSpPr txBox="1"/>
          <p:nvPr/>
        </p:nvSpPr>
        <p:spPr>
          <a:xfrm>
            <a:off x="6622028" y="1763718"/>
            <a:ext cx="4621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社員の利用ケース</a:t>
            </a:r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DBC0D9BC-4E17-4DB1-B67B-7E9D809B4002}"/>
              </a:ext>
            </a:extLst>
          </p:cNvPr>
          <p:cNvCxnSpPr>
            <a:cxnSpLocks/>
          </p:cNvCxnSpPr>
          <p:nvPr/>
        </p:nvCxnSpPr>
        <p:spPr>
          <a:xfrm flipH="1">
            <a:off x="6347957" y="2262168"/>
            <a:ext cx="503752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A704B5A-007C-4EF5-B13F-B8385152CF67}"/>
              </a:ext>
            </a:extLst>
          </p:cNvPr>
          <p:cNvSpPr txBox="1"/>
          <p:nvPr/>
        </p:nvSpPr>
        <p:spPr>
          <a:xfrm>
            <a:off x="7618943" y="3503466"/>
            <a:ext cx="44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主に、製品化などのビジネス展開を想定</a:t>
            </a: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08AD96E5-7592-43A4-8FAD-E0A27BFA58BC}"/>
              </a:ext>
            </a:extLst>
          </p:cNvPr>
          <p:cNvSpPr/>
          <p:nvPr/>
        </p:nvSpPr>
        <p:spPr>
          <a:xfrm>
            <a:off x="6529406" y="4655387"/>
            <a:ext cx="2181279" cy="4662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最終利用者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68343449-F082-4DDB-8131-3786E59EF5BD}"/>
              </a:ext>
            </a:extLst>
          </p:cNvPr>
          <p:cNvSpPr/>
          <p:nvPr/>
        </p:nvSpPr>
        <p:spPr>
          <a:xfrm>
            <a:off x="7696247" y="2957734"/>
            <a:ext cx="1490162" cy="4662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3C5B51BD-8AA8-49BF-936E-B9AD9D70D43B}"/>
              </a:ext>
            </a:extLst>
          </p:cNvPr>
          <p:cNvSpPr/>
          <p:nvPr/>
        </p:nvSpPr>
        <p:spPr>
          <a:xfrm>
            <a:off x="6051478" y="2957734"/>
            <a:ext cx="1644768" cy="4662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2F781F80-A3F5-4415-97C7-30DA04F092A1}"/>
              </a:ext>
            </a:extLst>
          </p:cNvPr>
          <p:cNvSpPr/>
          <p:nvPr/>
        </p:nvSpPr>
        <p:spPr>
          <a:xfrm>
            <a:off x="6051479" y="2940236"/>
            <a:ext cx="3134929" cy="4662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開発者／</a:t>
            </a:r>
            <a:r>
              <a:rPr kumimoji="1" lang="en-US" altLang="ja-JP" dirty="0">
                <a:solidFill>
                  <a:schemeClr val="tx1"/>
                </a:solidFill>
              </a:rPr>
              <a:t>AI</a:t>
            </a:r>
            <a:r>
              <a:rPr kumimoji="1" lang="ja-JP" altLang="en-US" dirty="0">
                <a:solidFill>
                  <a:schemeClr val="tx1"/>
                </a:solidFill>
              </a:rPr>
              <a:t>サービスプロバイダ</a:t>
            </a: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609700B2-897F-4932-A872-823C6AA247BE}"/>
              </a:ext>
            </a:extLst>
          </p:cNvPr>
          <p:cNvSpPr/>
          <p:nvPr/>
        </p:nvSpPr>
        <p:spPr>
          <a:xfrm>
            <a:off x="1814385" y="3318868"/>
            <a:ext cx="2181279" cy="46628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AI</a:t>
            </a:r>
            <a:r>
              <a:rPr kumimoji="1" lang="ja-JP" altLang="en-US" dirty="0">
                <a:solidFill>
                  <a:schemeClr val="tx1"/>
                </a:solidFill>
              </a:rPr>
              <a:t>サービスプロバイダ</a:t>
            </a: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051C2FDC-DF89-4C51-9E29-9AB4CE28D0AE}"/>
              </a:ext>
            </a:extLst>
          </p:cNvPr>
          <p:cNvSpPr/>
          <p:nvPr/>
        </p:nvSpPr>
        <p:spPr>
          <a:xfrm>
            <a:off x="908261" y="2620834"/>
            <a:ext cx="1231275" cy="46628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利用者</a:t>
            </a: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D31DC476-3219-4FB8-B4FB-09C711AC60F6}"/>
              </a:ext>
            </a:extLst>
          </p:cNvPr>
          <p:cNvSpPr/>
          <p:nvPr/>
        </p:nvSpPr>
        <p:spPr>
          <a:xfrm>
            <a:off x="908261" y="4960217"/>
            <a:ext cx="1231275" cy="46628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開発者</a:t>
            </a:r>
          </a:p>
        </p:txBody>
      </p:sp>
      <p:cxnSp>
        <p:nvCxnSpPr>
          <p:cNvPr id="6" name="コネクタ: カギ線 5">
            <a:extLst>
              <a:ext uri="{FF2B5EF4-FFF2-40B4-BE49-F238E27FC236}">
                <a16:creationId xmlns:a16="http://schemas.microsoft.com/office/drawing/2014/main" id="{4BE52433-B7D9-44DD-813F-FCEB57081EDD}"/>
              </a:ext>
            </a:extLst>
          </p:cNvPr>
          <p:cNvCxnSpPr>
            <a:cxnSpLocks/>
            <a:endCxn id="33" idx="1"/>
          </p:cNvCxnSpPr>
          <p:nvPr/>
        </p:nvCxnSpPr>
        <p:spPr>
          <a:xfrm rot="16200000" flipH="1">
            <a:off x="1479557" y="3217181"/>
            <a:ext cx="379170" cy="290486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コネクタ: カギ線 36">
            <a:extLst>
              <a:ext uri="{FF2B5EF4-FFF2-40B4-BE49-F238E27FC236}">
                <a16:creationId xmlns:a16="http://schemas.microsoft.com/office/drawing/2014/main" id="{2924580E-5219-410E-AB74-6BC9C4DBD55C}"/>
              </a:ext>
            </a:extLst>
          </p:cNvPr>
          <p:cNvCxnSpPr>
            <a:cxnSpLocks/>
            <a:stCxn id="34" idx="2"/>
            <a:endCxn id="4" idx="1"/>
          </p:cNvCxnSpPr>
          <p:nvPr/>
        </p:nvCxnSpPr>
        <p:spPr>
          <a:xfrm rot="16200000" flipH="1">
            <a:off x="1021425" y="3589589"/>
            <a:ext cx="1314484" cy="309536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C1B5ACCA-2150-4D59-94A4-F44396086A34}"/>
              </a:ext>
            </a:extLst>
          </p:cNvPr>
          <p:cNvSpPr txBox="1"/>
          <p:nvPr/>
        </p:nvSpPr>
        <p:spPr>
          <a:xfrm>
            <a:off x="604280" y="5518836"/>
            <a:ext cx="862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・・・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7AEFDAC9-3A5F-403B-85A7-C15D9BA5FE58}"/>
              </a:ext>
            </a:extLst>
          </p:cNvPr>
          <p:cNvSpPr txBox="1"/>
          <p:nvPr/>
        </p:nvSpPr>
        <p:spPr>
          <a:xfrm>
            <a:off x="2234786" y="2689094"/>
            <a:ext cx="3397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AI</a:t>
            </a:r>
            <a:r>
              <a:rPr kumimoji="1" lang="ja-JP" altLang="en-US" sz="1600" dirty="0"/>
              <a:t>システム／</a:t>
            </a:r>
            <a:r>
              <a:rPr kumimoji="1" lang="en-US" altLang="ja-JP" sz="1600" dirty="0"/>
              <a:t>AI</a:t>
            </a:r>
            <a:r>
              <a:rPr kumimoji="1" lang="ja-JP" altLang="en-US" sz="1600" dirty="0"/>
              <a:t>付随サービスなどを利用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21FA7174-FDEB-4581-AE7D-F85A4B176CAD}"/>
              </a:ext>
            </a:extLst>
          </p:cNvPr>
          <p:cNvSpPr txBox="1"/>
          <p:nvPr/>
        </p:nvSpPr>
        <p:spPr>
          <a:xfrm>
            <a:off x="2705445" y="3779751"/>
            <a:ext cx="2576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サービスを他社に提供する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42D15878-ADB9-4C4E-8B08-75BB3033D9BD}"/>
              </a:ext>
            </a:extLst>
          </p:cNvPr>
          <p:cNvSpPr txBox="1"/>
          <p:nvPr/>
        </p:nvSpPr>
        <p:spPr>
          <a:xfrm>
            <a:off x="2705444" y="4621663"/>
            <a:ext cx="2576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サービスを他社に提供しない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DBD500AF-0F6A-4F48-AE37-BFEC7C6AE646}"/>
              </a:ext>
            </a:extLst>
          </p:cNvPr>
          <p:cNvSpPr txBox="1"/>
          <p:nvPr/>
        </p:nvSpPr>
        <p:spPr>
          <a:xfrm>
            <a:off x="2295869" y="5024080"/>
            <a:ext cx="2576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AI</a:t>
            </a:r>
            <a:r>
              <a:rPr kumimoji="1" lang="ja-JP" altLang="en-US" sz="1600" dirty="0"/>
              <a:t>システムを研究開発</a:t>
            </a:r>
          </a:p>
        </p:txBody>
      </p:sp>
      <p:cxnSp>
        <p:nvCxnSpPr>
          <p:cNvPr id="47" name="コネクタ: カギ線 46">
            <a:extLst>
              <a:ext uri="{FF2B5EF4-FFF2-40B4-BE49-F238E27FC236}">
                <a16:creationId xmlns:a16="http://schemas.microsoft.com/office/drawing/2014/main" id="{5F3FD550-F74C-4FB4-AEB1-AC92DF2EF68B}"/>
              </a:ext>
            </a:extLst>
          </p:cNvPr>
          <p:cNvCxnSpPr>
            <a:cxnSpLocks/>
          </p:cNvCxnSpPr>
          <p:nvPr/>
        </p:nvCxnSpPr>
        <p:spPr>
          <a:xfrm rot="10800000" flipV="1">
            <a:off x="908260" y="2939699"/>
            <a:ext cx="12700" cy="2253658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23D0FC9D-B7E1-4EEB-B37F-4D6967496925}"/>
              </a:ext>
            </a:extLst>
          </p:cNvPr>
          <p:cNvCxnSpPr>
            <a:stCxn id="26" idx="2"/>
            <a:endCxn id="29" idx="0"/>
          </p:cNvCxnSpPr>
          <p:nvPr/>
        </p:nvCxnSpPr>
        <p:spPr>
          <a:xfrm>
            <a:off x="7618944" y="3406517"/>
            <a:ext cx="1102" cy="124887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65B37FCF-4772-43FD-8AF6-5CCC23E6CECB}"/>
              </a:ext>
            </a:extLst>
          </p:cNvPr>
          <p:cNvSpPr txBox="1"/>
          <p:nvPr/>
        </p:nvSpPr>
        <p:spPr>
          <a:xfrm>
            <a:off x="7872415" y="5185461"/>
            <a:ext cx="3315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主に、社内業務での活用を想定</a:t>
            </a:r>
          </a:p>
        </p:txBody>
      </p:sp>
      <p:sp>
        <p:nvSpPr>
          <p:cNvPr id="59" name="二等辺三角形 58">
            <a:extLst>
              <a:ext uri="{FF2B5EF4-FFF2-40B4-BE49-F238E27FC236}">
                <a16:creationId xmlns:a16="http://schemas.microsoft.com/office/drawing/2014/main" id="{63F9182C-7EDB-4290-8167-7F22EB8B8AEE}"/>
              </a:ext>
            </a:extLst>
          </p:cNvPr>
          <p:cNvSpPr/>
          <p:nvPr/>
        </p:nvSpPr>
        <p:spPr>
          <a:xfrm rot="5400000">
            <a:off x="7745280" y="3582229"/>
            <a:ext cx="203666" cy="191901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0" name="二等辺三角形 59">
            <a:extLst>
              <a:ext uri="{FF2B5EF4-FFF2-40B4-BE49-F238E27FC236}">
                <a16:creationId xmlns:a16="http://schemas.microsoft.com/office/drawing/2014/main" id="{A9254058-0572-4EF6-9491-6EC086E67FDA}"/>
              </a:ext>
            </a:extLst>
          </p:cNvPr>
          <p:cNvSpPr/>
          <p:nvPr/>
        </p:nvSpPr>
        <p:spPr>
          <a:xfrm rot="5400000">
            <a:off x="7745279" y="5265903"/>
            <a:ext cx="203666" cy="191901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4B517238-3725-441B-8BFE-C18FCA4633DD}"/>
              </a:ext>
            </a:extLst>
          </p:cNvPr>
          <p:cNvSpPr txBox="1"/>
          <p:nvPr/>
        </p:nvSpPr>
        <p:spPr>
          <a:xfrm>
            <a:off x="388349" y="5896762"/>
            <a:ext cx="11490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※</a:t>
            </a:r>
            <a:r>
              <a:rPr kumimoji="1" lang="ja-JP" altLang="en-US" sz="1600" dirty="0"/>
              <a:t>総務省資料：「</a:t>
            </a:r>
            <a:r>
              <a:rPr kumimoji="1" lang="en-US" altLang="ja-JP" sz="1600" dirty="0"/>
              <a:t>AI</a:t>
            </a:r>
            <a:r>
              <a:rPr kumimoji="1" lang="ja-JP" altLang="en-US" sz="1600" dirty="0"/>
              <a:t>の利活用において留意することが期待される事項」、</a:t>
            </a:r>
            <a:r>
              <a:rPr kumimoji="1" lang="en-US" altLang="ja-JP" sz="1600" dirty="0"/>
              <a:t>https://www.soumu.go.jp/main_content/000557758.pdf</a:t>
            </a:r>
            <a:endParaRPr kumimoji="1" lang="ja-JP" altLang="en-US" sz="1600" dirty="0"/>
          </a:p>
        </p:txBody>
      </p:sp>
      <p:sp>
        <p:nvSpPr>
          <p:cNvPr id="64" name="タイトル 63">
            <a:extLst>
              <a:ext uri="{FF2B5EF4-FFF2-40B4-BE49-F238E27FC236}">
                <a16:creationId xmlns:a16="http://schemas.microsoft.com/office/drawing/2014/main" id="{9E8ECEDB-53D8-43AD-A12D-8592C5F8F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社員の利用ケース</a:t>
            </a:r>
          </a:p>
        </p:txBody>
      </p:sp>
    </p:spTree>
    <p:extLst>
      <p:ext uri="{BB962C8B-B14F-4D97-AF65-F5344CB8AC3E}">
        <p14:creationId xmlns:p14="http://schemas.microsoft.com/office/powerpoint/2010/main" val="27501229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35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11E1FC-BAFA-434E-B67E-275B4A573D08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1. </a:t>
            </a:r>
            <a:r>
              <a:rPr lang="ja-JP" altLang="en-US" sz="1600" b="1" dirty="0">
                <a:solidFill>
                  <a:schemeClr val="bg1"/>
                </a:solidFill>
              </a:rPr>
              <a:t>深層学習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の躍進</a:t>
            </a:r>
          </a:p>
        </p:txBody>
      </p:sp>
      <p:sp>
        <p:nvSpPr>
          <p:cNvPr id="36" name="タイトル 1">
            <a:extLst>
              <a:ext uri="{FF2B5EF4-FFF2-40B4-BE49-F238E27FC236}">
                <a16:creationId xmlns:a16="http://schemas.microsoft.com/office/drawing/2014/main" id="{9E2104AC-889B-45AC-B8DA-252B99AF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深層学習の躍進①　人間と同等の識別性能</a:t>
            </a:r>
            <a:endParaRPr lang="en-US" dirty="0"/>
          </a:p>
        </p:txBody>
      </p:sp>
      <p:sp>
        <p:nvSpPr>
          <p:cNvPr id="27" name="テキスト プレースホルダー 2">
            <a:extLst>
              <a:ext uri="{FF2B5EF4-FFF2-40B4-BE49-F238E27FC236}">
                <a16:creationId xmlns:a16="http://schemas.microsoft.com/office/drawing/2014/main" id="{262C6CF6-DB9A-4F75-AA07-AB5DF3219F99}"/>
              </a:ext>
            </a:extLst>
          </p:cNvPr>
          <p:cNvSpPr txBox="1">
            <a:spLocks/>
          </p:cNvSpPr>
          <p:nvPr/>
        </p:nvSpPr>
        <p:spPr>
          <a:xfrm>
            <a:off x="517054" y="1015279"/>
            <a:ext cx="11400125" cy="685134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識別精度を飛躍的に向上させ、第</a:t>
            </a:r>
            <a:r>
              <a:rPr lang="en-US" altLang="ja-JP" sz="2800" dirty="0"/>
              <a:t>3</a:t>
            </a:r>
            <a:r>
              <a:rPr lang="ja-JP" altLang="en-US" sz="2800" dirty="0"/>
              <a:t>次</a:t>
            </a:r>
            <a:r>
              <a:rPr lang="en-US" altLang="ja-JP" sz="2800" dirty="0"/>
              <a:t>AI</a:t>
            </a:r>
            <a:r>
              <a:rPr lang="ja-JP" altLang="en-US" sz="2800" dirty="0"/>
              <a:t>ブームを牽引</a:t>
            </a:r>
            <a:endParaRPr lang="en-US" altLang="ja-JP" sz="2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F27992-AFA1-453E-A836-17AD14A04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611" y="2982956"/>
            <a:ext cx="4876629" cy="308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7673ED4-B754-45A0-A5AE-46D930F59622}"/>
              </a:ext>
            </a:extLst>
          </p:cNvPr>
          <p:cNvSpPr txBox="1"/>
          <p:nvPr/>
        </p:nvSpPr>
        <p:spPr>
          <a:xfrm>
            <a:off x="5930243" y="5897002"/>
            <a:ext cx="22053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dirty="0"/>
              <a:t>https://www.eff.org/ai/metrics</a:t>
            </a:r>
            <a:endParaRPr kumimoji="1" lang="ja-JP" altLang="en-US" sz="11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DFA347E-FF21-4050-8876-CE1C442493F9}"/>
              </a:ext>
            </a:extLst>
          </p:cNvPr>
          <p:cNvSpPr txBox="1"/>
          <p:nvPr/>
        </p:nvSpPr>
        <p:spPr>
          <a:xfrm>
            <a:off x="6834762" y="2943632"/>
            <a:ext cx="8516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dirty="0"/>
              <a:t>(LSVRC)</a:t>
            </a:r>
            <a:endParaRPr kumimoji="1" lang="ja-JP" altLang="en-US" sz="1100" dirty="0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C5D793F1-CA2A-42F9-AFFB-A5C7756C4682}"/>
              </a:ext>
            </a:extLst>
          </p:cNvPr>
          <p:cNvSpPr/>
          <p:nvPr/>
        </p:nvSpPr>
        <p:spPr>
          <a:xfrm>
            <a:off x="5930243" y="3761376"/>
            <a:ext cx="1587459" cy="452402"/>
          </a:xfrm>
          <a:prstGeom prst="wedgeRoundRectCallout">
            <a:avLst>
              <a:gd name="adj1" fmla="val -65631"/>
              <a:gd name="adj2" fmla="val 50874"/>
              <a:gd name="adj3" fmla="val 16667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/>
              <a:t>深層学習</a:t>
            </a:r>
            <a:r>
              <a:rPr lang="en-US" altLang="ja-JP" sz="1200" dirty="0"/>
              <a:t>(CNN)</a:t>
            </a:r>
            <a:r>
              <a:rPr lang="ja-JP" altLang="en-US" sz="1400" dirty="0"/>
              <a:t>で一気に向上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BD67656E-F94A-43DA-A8DA-38DC223FBCF8}"/>
              </a:ext>
            </a:extLst>
          </p:cNvPr>
          <p:cNvSpPr/>
          <p:nvPr/>
        </p:nvSpPr>
        <p:spPr>
          <a:xfrm>
            <a:off x="4203386" y="4976641"/>
            <a:ext cx="1587458" cy="387923"/>
          </a:xfrm>
          <a:prstGeom prst="wedgeRoundRectCallout">
            <a:avLst>
              <a:gd name="adj1" fmla="val 84020"/>
              <a:gd name="adj2" fmla="val 37008"/>
              <a:gd name="adj3" fmla="val 16667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/>
              <a:t>人間精度を越える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6E3AD6F-B6FC-43AC-B7FA-4AD322B88190}"/>
              </a:ext>
            </a:extLst>
          </p:cNvPr>
          <p:cNvSpPr txBox="1"/>
          <p:nvPr/>
        </p:nvSpPr>
        <p:spPr>
          <a:xfrm>
            <a:off x="4316969" y="2659129"/>
            <a:ext cx="3289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画像認識コンペティションのエラー率の推移</a:t>
            </a:r>
            <a:endParaRPr kumimoji="1" lang="ja-JP" altLang="en-US" sz="1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C762D1A-B8DB-48DD-9D0A-26A5F8FD560F}"/>
              </a:ext>
            </a:extLst>
          </p:cNvPr>
          <p:cNvSpPr txBox="1"/>
          <p:nvPr/>
        </p:nvSpPr>
        <p:spPr>
          <a:xfrm>
            <a:off x="3815715" y="1700413"/>
            <a:ext cx="4291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/>
              <a:t>パターン認識で飛躍的な精度向上</a:t>
            </a:r>
            <a:endParaRPr kumimoji="1" lang="ja-JP" altLang="en-US" sz="1600" b="1" dirty="0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1D36F501-A17C-4701-8215-C58A73DA3B3D}"/>
              </a:ext>
            </a:extLst>
          </p:cNvPr>
          <p:cNvCxnSpPr>
            <a:cxnSpLocks/>
          </p:cNvCxnSpPr>
          <p:nvPr/>
        </p:nvCxnSpPr>
        <p:spPr>
          <a:xfrm flipH="1">
            <a:off x="3815715" y="2056845"/>
            <a:ext cx="431984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0866F6D-8740-4968-BC77-DFC109AB16B4}"/>
              </a:ext>
            </a:extLst>
          </p:cNvPr>
          <p:cNvSpPr txBox="1"/>
          <p:nvPr/>
        </p:nvSpPr>
        <p:spPr>
          <a:xfrm>
            <a:off x="457201" y="2135909"/>
            <a:ext cx="2841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大量のデータから特徴を自動抽出し、隠れた規則性を学習</a:t>
            </a:r>
            <a:endParaRPr kumimoji="1" lang="ja-JP" altLang="en-US" sz="1400" dirty="0">
              <a:solidFill>
                <a:schemeClr val="accent1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D1BDD83-6F68-4C26-BB17-A31A18952ACE}"/>
              </a:ext>
            </a:extLst>
          </p:cNvPr>
          <p:cNvSpPr txBox="1"/>
          <p:nvPr/>
        </p:nvSpPr>
        <p:spPr>
          <a:xfrm>
            <a:off x="764801" y="1700413"/>
            <a:ext cx="2226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/>
              <a:t>特徴抽出と解きほぐし</a:t>
            </a:r>
            <a:endParaRPr kumimoji="1" lang="ja-JP" altLang="en-US" sz="1600" b="1" dirty="0"/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0495A37E-6257-4A6B-BBA3-A0620383EEB3}"/>
              </a:ext>
            </a:extLst>
          </p:cNvPr>
          <p:cNvCxnSpPr>
            <a:cxnSpLocks/>
          </p:cNvCxnSpPr>
          <p:nvPr/>
        </p:nvCxnSpPr>
        <p:spPr>
          <a:xfrm flipH="1">
            <a:off x="220325" y="2056845"/>
            <a:ext cx="32342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図 14">
            <a:extLst>
              <a:ext uri="{FF2B5EF4-FFF2-40B4-BE49-F238E27FC236}">
                <a16:creationId xmlns:a16="http://schemas.microsoft.com/office/drawing/2014/main" id="{C413C08F-3E74-4686-B7C2-2B9CFACFB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89" t="16087" r="43679"/>
          <a:stretch/>
        </p:blipFill>
        <p:spPr>
          <a:xfrm>
            <a:off x="571984" y="2955787"/>
            <a:ext cx="2530933" cy="3202825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4C00CEB-0539-4659-94FE-1662F165EDCD}"/>
              </a:ext>
            </a:extLst>
          </p:cNvPr>
          <p:cNvSpPr txBox="1"/>
          <p:nvPr/>
        </p:nvSpPr>
        <p:spPr>
          <a:xfrm>
            <a:off x="4316969" y="2661992"/>
            <a:ext cx="3289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画像認識コンペティションのエラー率の推移</a:t>
            </a:r>
            <a:endParaRPr kumimoji="1" lang="ja-JP" altLang="en-US" sz="14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D6F1A96-E07F-4F8F-9D65-6FA979B1BAD9}"/>
              </a:ext>
            </a:extLst>
          </p:cNvPr>
          <p:cNvSpPr txBox="1"/>
          <p:nvPr/>
        </p:nvSpPr>
        <p:spPr>
          <a:xfrm>
            <a:off x="1286669" y="2653570"/>
            <a:ext cx="1182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/>
              <a:t>Google</a:t>
            </a:r>
            <a:r>
              <a:rPr lang="ja-JP" altLang="en-US" sz="1400" dirty="0"/>
              <a:t>の猫</a:t>
            </a:r>
            <a:endParaRPr kumimoji="1" lang="ja-JP" altLang="en-US" sz="14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38FE59B-D26D-40AD-90ED-672D8636EDC2}"/>
              </a:ext>
            </a:extLst>
          </p:cNvPr>
          <p:cNvSpPr txBox="1"/>
          <p:nvPr/>
        </p:nvSpPr>
        <p:spPr>
          <a:xfrm>
            <a:off x="2246125" y="5897002"/>
            <a:ext cx="2406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dirty="0"/>
              <a:t>https://icml.cc/2012/papers/73.pdf</a:t>
            </a:r>
            <a:endParaRPr kumimoji="1" lang="ja-JP" altLang="en-US" sz="11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47E42A9-D082-4545-A66E-C6EE1D678FB9}"/>
              </a:ext>
            </a:extLst>
          </p:cNvPr>
          <p:cNvSpPr txBox="1"/>
          <p:nvPr/>
        </p:nvSpPr>
        <p:spPr>
          <a:xfrm>
            <a:off x="4578482" y="2134478"/>
            <a:ext cx="2703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画像・音声認識では</a:t>
            </a:r>
            <a:endParaRPr lang="en-US" altLang="ja-JP" sz="1400" dirty="0">
              <a:solidFill>
                <a:schemeClr val="accent1"/>
              </a:solidFill>
            </a:endParaRPr>
          </a:p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人間を超える識別能力を達成</a:t>
            </a:r>
            <a:endParaRPr kumimoji="1" lang="ja-JP" altLang="en-US" sz="1400" dirty="0">
              <a:solidFill>
                <a:schemeClr val="accent1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D45C4005-C577-47EB-A4BA-469A513597E1}"/>
              </a:ext>
            </a:extLst>
          </p:cNvPr>
          <p:cNvSpPr txBox="1"/>
          <p:nvPr/>
        </p:nvSpPr>
        <p:spPr>
          <a:xfrm>
            <a:off x="8480450" y="1700413"/>
            <a:ext cx="34367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/>
              <a:t>様々な応用に展開</a:t>
            </a:r>
            <a:endParaRPr kumimoji="1" lang="ja-JP" altLang="en-US" sz="1600" b="1" dirty="0"/>
          </a:p>
        </p:txBody>
      </p: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4E7BB1BF-BD34-4CF6-86F6-E6E0AECCB2EF}"/>
              </a:ext>
            </a:extLst>
          </p:cNvPr>
          <p:cNvCxnSpPr>
            <a:cxnSpLocks/>
          </p:cNvCxnSpPr>
          <p:nvPr/>
        </p:nvCxnSpPr>
        <p:spPr>
          <a:xfrm flipH="1">
            <a:off x="8567994" y="2056845"/>
            <a:ext cx="334918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AA977518-6CFD-43BA-8E91-3E67BCDC5527}"/>
              </a:ext>
            </a:extLst>
          </p:cNvPr>
          <p:cNvSpPr/>
          <p:nvPr/>
        </p:nvSpPr>
        <p:spPr>
          <a:xfrm>
            <a:off x="8567996" y="3019645"/>
            <a:ext cx="1445580" cy="572638"/>
          </a:xfrm>
          <a:prstGeom prst="round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分類</a:t>
            </a:r>
          </a:p>
        </p:txBody>
      </p:sp>
      <p:sp>
        <p:nvSpPr>
          <p:cNvPr id="40" name="四角形: 角を丸くする 39">
            <a:extLst>
              <a:ext uri="{FF2B5EF4-FFF2-40B4-BE49-F238E27FC236}">
                <a16:creationId xmlns:a16="http://schemas.microsoft.com/office/drawing/2014/main" id="{EE8695E3-95E7-40D1-A3A3-FE94B43CEC41}"/>
              </a:ext>
            </a:extLst>
          </p:cNvPr>
          <p:cNvSpPr/>
          <p:nvPr/>
        </p:nvSpPr>
        <p:spPr>
          <a:xfrm>
            <a:off x="8567995" y="4062023"/>
            <a:ext cx="1445581" cy="572638"/>
          </a:xfrm>
          <a:prstGeom prst="round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異常検知</a:t>
            </a:r>
          </a:p>
        </p:txBody>
      </p:sp>
      <p:sp>
        <p:nvSpPr>
          <p:cNvPr id="41" name="四角形: 角を丸くする 40">
            <a:extLst>
              <a:ext uri="{FF2B5EF4-FFF2-40B4-BE49-F238E27FC236}">
                <a16:creationId xmlns:a16="http://schemas.microsoft.com/office/drawing/2014/main" id="{10DD6499-A1D2-48AB-9402-5E58CA084EDC}"/>
              </a:ext>
            </a:extLst>
          </p:cNvPr>
          <p:cNvSpPr/>
          <p:nvPr/>
        </p:nvSpPr>
        <p:spPr>
          <a:xfrm>
            <a:off x="8567996" y="5117918"/>
            <a:ext cx="1445580" cy="572638"/>
          </a:xfrm>
          <a:prstGeom prst="round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予測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1E55D05F-A8F1-458C-B8D3-A9ACF64C3B23}"/>
              </a:ext>
            </a:extLst>
          </p:cNvPr>
          <p:cNvSpPr txBox="1"/>
          <p:nvPr/>
        </p:nvSpPr>
        <p:spPr>
          <a:xfrm>
            <a:off x="8847053" y="2143813"/>
            <a:ext cx="2703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様々な特定用途においても展開し、高い性能を発揮</a:t>
            </a:r>
            <a:endParaRPr kumimoji="1" lang="ja-JP" altLang="en-US" sz="1400" dirty="0">
              <a:solidFill>
                <a:schemeClr val="accent1"/>
              </a:solidFill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A20206C1-0B47-4261-8591-3969DCE28AC4}"/>
              </a:ext>
            </a:extLst>
          </p:cNvPr>
          <p:cNvSpPr txBox="1"/>
          <p:nvPr/>
        </p:nvSpPr>
        <p:spPr>
          <a:xfrm>
            <a:off x="10102609" y="3069063"/>
            <a:ext cx="1840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画像認識、音声認識、</a:t>
            </a:r>
            <a:endParaRPr lang="en-US" altLang="ja-JP" sz="1400" dirty="0"/>
          </a:p>
          <a:p>
            <a:pPr algn="ctr"/>
            <a:r>
              <a:rPr kumimoji="1" lang="ja-JP" altLang="en-US" sz="1400" dirty="0"/>
              <a:t>文書分類</a:t>
            </a:r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20BC33CC-E831-4D0E-9EEB-20AAAC7E6A2E}"/>
              </a:ext>
            </a:extLst>
          </p:cNvPr>
          <p:cNvSpPr txBox="1"/>
          <p:nvPr/>
        </p:nvSpPr>
        <p:spPr>
          <a:xfrm>
            <a:off x="10102609" y="4086732"/>
            <a:ext cx="1840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故障予兆、製品検査、</a:t>
            </a:r>
            <a:endParaRPr lang="en-US" altLang="ja-JP" sz="1400" dirty="0"/>
          </a:p>
          <a:p>
            <a:pPr algn="ctr"/>
            <a:r>
              <a:rPr kumimoji="1" lang="ja-JP" altLang="en-US" sz="1400" dirty="0"/>
              <a:t>不正検知</a:t>
            </a:r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EC2A841C-1AAC-41DF-BC10-F89927BE2EE0}"/>
              </a:ext>
            </a:extLst>
          </p:cNvPr>
          <p:cNvSpPr txBox="1"/>
          <p:nvPr/>
        </p:nvSpPr>
        <p:spPr>
          <a:xfrm>
            <a:off x="10076332" y="5142627"/>
            <a:ext cx="1840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需要予測、行動予測、</a:t>
            </a:r>
            <a:endParaRPr lang="en-US" altLang="ja-JP" sz="1400" dirty="0"/>
          </a:p>
          <a:p>
            <a:pPr algn="ctr"/>
            <a:r>
              <a:rPr kumimoji="1" lang="ja-JP" altLang="en-US" sz="1400" dirty="0"/>
              <a:t>推薦</a:t>
            </a:r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40968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D50D98BE-F874-4718-BF48-4E5CCC46ECA5}"/>
              </a:ext>
            </a:extLst>
          </p:cNvPr>
          <p:cNvSpPr/>
          <p:nvPr/>
        </p:nvSpPr>
        <p:spPr>
          <a:xfrm>
            <a:off x="6672916" y="5309972"/>
            <a:ext cx="2151239" cy="8869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64936299-486F-4FD6-B581-2E7A18055ACE}"/>
              </a:ext>
            </a:extLst>
          </p:cNvPr>
          <p:cNvCxnSpPr>
            <a:cxnSpLocks/>
            <a:stCxn id="28" idx="3"/>
            <a:endCxn id="25" idx="1"/>
          </p:cNvCxnSpPr>
          <p:nvPr/>
        </p:nvCxnSpPr>
        <p:spPr>
          <a:xfrm>
            <a:off x="831086" y="4142053"/>
            <a:ext cx="570832" cy="345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36</a:t>
            </a:fld>
            <a:endParaRPr kumimoji="1" lang="ja-JP" altLang="en-US"/>
          </a:p>
        </p:txBody>
      </p:sp>
      <p:sp>
        <p:nvSpPr>
          <p:cNvPr id="36" name="タイトル 1">
            <a:extLst>
              <a:ext uri="{FF2B5EF4-FFF2-40B4-BE49-F238E27FC236}">
                <a16:creationId xmlns:a16="http://schemas.microsoft.com/office/drawing/2014/main" id="{9E2104AC-889B-45AC-B8DA-252B99AF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深層学習の躍進②　生成・変換の発展</a:t>
            </a:r>
            <a:endParaRPr lang="en-US" dirty="0"/>
          </a:p>
        </p:txBody>
      </p:sp>
      <p:sp>
        <p:nvSpPr>
          <p:cNvPr id="27" name="テキスト プレースホルダー 2">
            <a:extLst>
              <a:ext uri="{FF2B5EF4-FFF2-40B4-BE49-F238E27FC236}">
                <a16:creationId xmlns:a16="http://schemas.microsoft.com/office/drawing/2014/main" id="{262C6CF6-DB9A-4F75-AA07-AB5DF3219F99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1045387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自然で多様な画像・言語の生成・変換が可能に</a:t>
            </a:r>
            <a:endParaRPr lang="en-US" altLang="ja-JP" sz="2800" dirty="0"/>
          </a:p>
          <a:p>
            <a:pPr>
              <a:defRPr/>
            </a:pPr>
            <a:r>
              <a:rPr lang="ja-JP" altLang="en-US" sz="2800" dirty="0"/>
              <a:t>画像・言語・マルチモーダル処理の手法が発展し、生成・変換系の応用拡大</a:t>
            </a:r>
            <a:endParaRPr lang="en-US" altLang="ja-JP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1635520-778F-4F9A-BFD4-65CCEE19CEF3}"/>
              </a:ext>
            </a:extLst>
          </p:cNvPr>
          <p:cNvSpPr txBox="1"/>
          <p:nvPr/>
        </p:nvSpPr>
        <p:spPr>
          <a:xfrm>
            <a:off x="3888252" y="2556453"/>
            <a:ext cx="2073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高品質で多様な</a:t>
            </a:r>
            <a:endParaRPr lang="en-US" altLang="ja-JP" sz="1400" dirty="0">
              <a:solidFill>
                <a:schemeClr val="accent1"/>
              </a:solidFill>
            </a:endParaRPr>
          </a:p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画像の生成・変換</a:t>
            </a:r>
            <a:endParaRPr kumimoji="1" lang="ja-JP" altLang="en-US" sz="1400" dirty="0">
              <a:solidFill>
                <a:schemeClr val="accent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0F5717F-D72C-4759-B324-F1F278358246}"/>
              </a:ext>
            </a:extLst>
          </p:cNvPr>
          <p:cNvSpPr txBox="1"/>
          <p:nvPr/>
        </p:nvSpPr>
        <p:spPr>
          <a:xfrm>
            <a:off x="6403087" y="2556453"/>
            <a:ext cx="2810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大規模</a:t>
            </a:r>
            <a:r>
              <a:rPr lang="en-US" altLang="ja-JP" sz="1400" dirty="0">
                <a:solidFill>
                  <a:schemeClr val="accent1"/>
                </a:solidFill>
              </a:rPr>
              <a:t>Transformer</a:t>
            </a:r>
            <a:r>
              <a:rPr lang="ja-JP" altLang="en-US" sz="1400" dirty="0">
                <a:solidFill>
                  <a:schemeClr val="accent1"/>
                </a:solidFill>
              </a:rPr>
              <a:t>型モデルにより、</a:t>
            </a:r>
            <a:endParaRPr lang="en-US" altLang="ja-JP" sz="1400" dirty="0">
              <a:solidFill>
                <a:schemeClr val="accent1"/>
              </a:solidFill>
            </a:endParaRPr>
          </a:p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自然言語の高精度な変換・生成</a:t>
            </a:r>
            <a:endParaRPr kumimoji="1" lang="ja-JP" altLang="en-US" sz="1400" dirty="0">
              <a:solidFill>
                <a:schemeClr val="accent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895043-04CD-4214-AF9A-E0F00E5759FA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1. </a:t>
            </a:r>
            <a:r>
              <a:rPr lang="ja-JP" altLang="en-US" sz="1600" b="1" dirty="0">
                <a:solidFill>
                  <a:schemeClr val="bg1"/>
                </a:solidFill>
              </a:rPr>
              <a:t>深層学習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の躍進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C0FF1A6-3DEC-4EFA-AFBE-8FDEFB7E5717}"/>
              </a:ext>
            </a:extLst>
          </p:cNvPr>
          <p:cNvSpPr txBox="1"/>
          <p:nvPr/>
        </p:nvSpPr>
        <p:spPr>
          <a:xfrm>
            <a:off x="440027" y="2556453"/>
            <a:ext cx="2794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生成モデルにより、</a:t>
            </a:r>
            <a:endParaRPr lang="en-US" altLang="ja-JP" sz="1400" dirty="0">
              <a:solidFill>
                <a:schemeClr val="accent1"/>
              </a:solidFill>
            </a:endParaRPr>
          </a:p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データ生成過程をモデル化</a:t>
            </a:r>
            <a:endParaRPr lang="en-US" altLang="ja-JP" sz="1400" dirty="0">
              <a:solidFill>
                <a:schemeClr val="accent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A21AAAC-1ADA-48D8-96D9-E896577502F6}"/>
              </a:ext>
            </a:extLst>
          </p:cNvPr>
          <p:cNvSpPr txBox="1"/>
          <p:nvPr/>
        </p:nvSpPr>
        <p:spPr>
          <a:xfrm>
            <a:off x="764801" y="2142247"/>
            <a:ext cx="2226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/>
              <a:t>深層生成モデルの発展</a:t>
            </a:r>
            <a:endParaRPr kumimoji="1" lang="ja-JP" altLang="en-US" sz="1600" b="1" dirty="0"/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08475C87-816E-42F4-B311-AD73DE0C607D}"/>
              </a:ext>
            </a:extLst>
          </p:cNvPr>
          <p:cNvCxnSpPr>
            <a:cxnSpLocks/>
          </p:cNvCxnSpPr>
          <p:nvPr/>
        </p:nvCxnSpPr>
        <p:spPr>
          <a:xfrm flipH="1">
            <a:off x="220325" y="2480801"/>
            <a:ext cx="32342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E31BEC4-2DA6-41A6-95E5-57ABA855D475}"/>
              </a:ext>
            </a:extLst>
          </p:cNvPr>
          <p:cNvSpPr txBox="1"/>
          <p:nvPr/>
        </p:nvSpPr>
        <p:spPr>
          <a:xfrm>
            <a:off x="5582488" y="2142247"/>
            <a:ext cx="4858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/>
              <a:t>画像・言語・マルチモーダル処理用モデルの高度化</a:t>
            </a:r>
            <a:endParaRPr lang="en-US" altLang="ja-JP" sz="1600" b="1" dirty="0"/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5A0A8625-9DDD-488B-9B22-EDEA0E28BA7C}"/>
              </a:ext>
            </a:extLst>
          </p:cNvPr>
          <p:cNvCxnSpPr>
            <a:cxnSpLocks/>
          </p:cNvCxnSpPr>
          <p:nvPr/>
        </p:nvCxnSpPr>
        <p:spPr>
          <a:xfrm flipH="1">
            <a:off x="3720353" y="2480801"/>
            <a:ext cx="8196826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EBB8FEB-7DBD-4895-925C-3C50D8BEC419}"/>
              </a:ext>
            </a:extLst>
          </p:cNvPr>
          <p:cNvSpPr txBox="1"/>
          <p:nvPr/>
        </p:nvSpPr>
        <p:spPr>
          <a:xfrm>
            <a:off x="125097" y="4969747"/>
            <a:ext cx="3318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ja-JP" altLang="en-US" sz="1400" dirty="0"/>
              <a:t>画像・音声：</a:t>
            </a:r>
            <a:r>
              <a:rPr lang="en-US" altLang="ja-JP" sz="1400" dirty="0"/>
              <a:t>VAE </a:t>
            </a:r>
            <a:r>
              <a:rPr lang="en-US" altLang="ja-JP" sz="1050" dirty="0"/>
              <a:t>(2014) </a:t>
            </a:r>
            <a:r>
              <a:rPr lang="ja-JP" altLang="en-US" sz="1400" dirty="0"/>
              <a:t>／</a:t>
            </a:r>
            <a:r>
              <a:rPr lang="en-US" altLang="ja-JP" sz="1400" dirty="0"/>
              <a:t>GAN </a:t>
            </a:r>
            <a:r>
              <a:rPr lang="en-US" altLang="ja-JP" sz="1100" dirty="0"/>
              <a:t>(2014)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ja-JP" altLang="en-US" sz="1400" dirty="0"/>
              <a:t>言語：</a:t>
            </a:r>
            <a:r>
              <a:rPr lang="en-US" altLang="ja-JP" sz="1400" b="1" dirty="0"/>
              <a:t>Transformer</a:t>
            </a:r>
            <a:r>
              <a:rPr lang="ja-JP" altLang="en-US" sz="1400" dirty="0"/>
              <a:t> </a:t>
            </a:r>
            <a:r>
              <a:rPr lang="en-US" altLang="ja-JP" sz="1100" dirty="0"/>
              <a:t>(2017)</a:t>
            </a:r>
            <a:endParaRPr lang="en-US" altLang="ja-JP" sz="1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45BC44A-E408-49A9-8289-25C530DEE645}"/>
              </a:ext>
            </a:extLst>
          </p:cNvPr>
          <p:cNvSpPr txBox="1"/>
          <p:nvPr/>
        </p:nvSpPr>
        <p:spPr>
          <a:xfrm>
            <a:off x="2076688" y="3402913"/>
            <a:ext cx="1064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/>
              <a:t>Decoder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E4FBCE6-13BA-41DC-A1D2-1FFC6C451783}"/>
              </a:ext>
            </a:extLst>
          </p:cNvPr>
          <p:cNvSpPr txBox="1"/>
          <p:nvPr/>
        </p:nvSpPr>
        <p:spPr>
          <a:xfrm>
            <a:off x="6284260" y="4222376"/>
            <a:ext cx="1819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ja-JP" sz="1600" dirty="0"/>
              <a:t>GPT-3 </a:t>
            </a:r>
            <a:r>
              <a:rPr lang="en-US" altLang="ja-JP" sz="1200" dirty="0"/>
              <a:t>(2020)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ACA23B3-0831-4095-8C14-201E951518EF}"/>
              </a:ext>
            </a:extLst>
          </p:cNvPr>
          <p:cNvSpPr txBox="1"/>
          <p:nvPr/>
        </p:nvSpPr>
        <p:spPr>
          <a:xfrm>
            <a:off x="6318790" y="3150960"/>
            <a:ext cx="1563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ja-JP" sz="1600" dirty="0"/>
              <a:t>BERT </a:t>
            </a:r>
            <a:r>
              <a:rPr lang="en-US" altLang="ja-JP" sz="1200" dirty="0"/>
              <a:t>(2018)</a:t>
            </a:r>
            <a:endParaRPr lang="en-US" altLang="ja-JP" sz="16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C989194-D708-4621-80E9-5244F5D3B2BD}"/>
              </a:ext>
            </a:extLst>
          </p:cNvPr>
          <p:cNvSpPr txBox="1"/>
          <p:nvPr/>
        </p:nvSpPr>
        <p:spPr>
          <a:xfrm>
            <a:off x="9654987" y="2556453"/>
            <a:ext cx="2323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共通モデルによる</a:t>
            </a:r>
            <a:endParaRPr lang="en-US" altLang="ja-JP" sz="1400" dirty="0">
              <a:solidFill>
                <a:schemeClr val="accent1"/>
              </a:solidFill>
            </a:endParaRPr>
          </a:p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マルチタスク学習が可能</a:t>
            </a:r>
            <a:endParaRPr kumimoji="1" lang="ja-JP" altLang="en-US" sz="1400" dirty="0">
              <a:solidFill>
                <a:schemeClr val="accent1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8065710-5AFA-4743-9E58-35547935BE4E}"/>
              </a:ext>
            </a:extLst>
          </p:cNvPr>
          <p:cNvSpPr txBox="1"/>
          <p:nvPr/>
        </p:nvSpPr>
        <p:spPr>
          <a:xfrm>
            <a:off x="9440804" y="3166564"/>
            <a:ext cx="1741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ja-JP" sz="1600" dirty="0"/>
              <a:t>DALL-E </a:t>
            </a:r>
            <a:r>
              <a:rPr lang="en-US" altLang="ja-JP" sz="1200" dirty="0"/>
              <a:t>(2021)</a:t>
            </a:r>
            <a:endParaRPr lang="en-US" altLang="ja-JP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8F17B26F-C0DD-462F-87C9-C04AD8FD9520}"/>
                  </a:ext>
                </a:extLst>
              </p:cNvPr>
              <p:cNvSpPr txBox="1"/>
              <p:nvPr/>
            </p:nvSpPr>
            <p:spPr>
              <a:xfrm>
                <a:off x="1401918" y="4007003"/>
                <a:ext cx="9204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200" dirty="0"/>
                  <a:t>潜在表現</a:t>
                </a:r>
                <a14:m>
                  <m:oMath xmlns:m="http://schemas.openxmlformats.org/officeDocument/2006/math">
                    <m:r>
                      <a:rPr lang="en-US" altLang="ja-JP" sz="12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US" altLang="ja-JP" sz="1200" dirty="0"/>
              </a:p>
            </p:txBody>
          </p:sp>
        </mc:Choice>
        <mc:Fallback xmlns="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8F17B26F-C0DD-462F-87C9-C04AD8FD9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918" y="4007003"/>
                <a:ext cx="920415" cy="276999"/>
              </a:xfrm>
              <a:prstGeom prst="rect">
                <a:avLst/>
              </a:prstGeom>
              <a:blipFill>
                <a:blip r:embed="rId2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A0FE211-4A87-40C4-AA09-836FA0901F30}"/>
              </a:ext>
            </a:extLst>
          </p:cNvPr>
          <p:cNvSpPr txBox="1"/>
          <p:nvPr/>
        </p:nvSpPr>
        <p:spPr>
          <a:xfrm>
            <a:off x="653246" y="3405662"/>
            <a:ext cx="920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/>
              <a:t>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B180A618-9BC0-4DF5-876E-13BD7B90A271}"/>
                  </a:ext>
                </a:extLst>
              </p:cNvPr>
              <p:cNvSpPr txBox="1"/>
              <p:nvPr/>
            </p:nvSpPr>
            <p:spPr>
              <a:xfrm>
                <a:off x="184408" y="3988164"/>
                <a:ext cx="64667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400" dirty="0"/>
                  <a:t>入力</a:t>
                </a:r>
                <a14:m>
                  <m:oMath xmlns:m="http://schemas.openxmlformats.org/officeDocument/2006/math">
                    <m:r>
                      <a:rPr lang="en-US" altLang="ja-JP" sz="1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altLang="ja-JP" sz="1400" b="1" dirty="0"/>
              </a:p>
            </p:txBody>
          </p:sp>
        </mc:Choice>
        <mc:Fallback xmlns="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B180A618-9BC0-4DF5-876E-13BD7B90A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08" y="3988164"/>
                <a:ext cx="646678" cy="307777"/>
              </a:xfrm>
              <a:prstGeom prst="rect">
                <a:avLst/>
              </a:prstGeom>
              <a:blipFill>
                <a:blip r:embed="rId3"/>
                <a:stretch>
                  <a:fillRect l="-2830" t="-3922" b="-196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D41EA1B1-3A62-4818-87B7-C92E4878054D}"/>
                  </a:ext>
                </a:extLst>
              </p:cNvPr>
              <p:cNvSpPr txBox="1"/>
              <p:nvPr/>
            </p:nvSpPr>
            <p:spPr>
              <a:xfrm>
                <a:off x="2861686" y="3991613"/>
                <a:ext cx="7510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400" dirty="0"/>
                  <a:t>出力</a:t>
                </a:r>
                <a14:m>
                  <m:oMath xmlns:m="http://schemas.openxmlformats.org/officeDocument/2006/math">
                    <m:r>
                      <a:rPr lang="en-US" altLang="ja-JP" sz="1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ja-JP" sz="1400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altLang="ja-JP" sz="1400" b="1" dirty="0"/>
              </a:p>
            </p:txBody>
          </p:sp>
        </mc:Choice>
        <mc:Fallback xmlns="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D41EA1B1-3A62-4818-87B7-C92E48780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686" y="3991613"/>
                <a:ext cx="751091" cy="307777"/>
              </a:xfrm>
              <a:prstGeom prst="rect">
                <a:avLst/>
              </a:prstGeom>
              <a:blipFill>
                <a:blip r:embed="rId4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B150BCC5-E08F-4A99-80D1-23689388DB86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 flipV="1">
            <a:off x="2322333" y="4145502"/>
            <a:ext cx="539353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フローチャート: 手作業 16">
            <a:extLst>
              <a:ext uri="{FF2B5EF4-FFF2-40B4-BE49-F238E27FC236}">
                <a16:creationId xmlns:a16="http://schemas.microsoft.com/office/drawing/2014/main" id="{F8E9979A-DE0F-4C61-AC2F-FE000E66663E}"/>
              </a:ext>
            </a:extLst>
          </p:cNvPr>
          <p:cNvSpPr/>
          <p:nvPr/>
        </p:nvSpPr>
        <p:spPr>
          <a:xfrm rot="5400000">
            <a:off x="2179869" y="4032455"/>
            <a:ext cx="828686" cy="222649"/>
          </a:xfrm>
          <a:prstGeom prst="flowChartManualOperation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フローチャート: 手作業 23">
            <a:extLst>
              <a:ext uri="{FF2B5EF4-FFF2-40B4-BE49-F238E27FC236}">
                <a16:creationId xmlns:a16="http://schemas.microsoft.com/office/drawing/2014/main" id="{EBCAEF8A-2991-40CB-8585-77A992895C51}"/>
              </a:ext>
            </a:extLst>
          </p:cNvPr>
          <p:cNvSpPr/>
          <p:nvPr/>
        </p:nvSpPr>
        <p:spPr>
          <a:xfrm rot="16200000">
            <a:off x="680063" y="4026102"/>
            <a:ext cx="828686" cy="222649"/>
          </a:xfrm>
          <a:prstGeom prst="flowChartManualOperation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8DF07EBF-E997-44AE-8DBF-6A00D2D437EC}"/>
              </a:ext>
            </a:extLst>
          </p:cNvPr>
          <p:cNvSpPr txBox="1"/>
          <p:nvPr/>
        </p:nvSpPr>
        <p:spPr>
          <a:xfrm>
            <a:off x="3721611" y="5919968"/>
            <a:ext cx="2406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/>
              <a:t>https://nlab.itmedia.co.jp/nl/articles/1903/21/news040.html</a:t>
            </a:r>
            <a:endParaRPr kumimoji="1" lang="ja-JP" altLang="en-US" sz="900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95C948E1-7D48-4708-AC36-DA8192DFDAA5}"/>
              </a:ext>
            </a:extLst>
          </p:cNvPr>
          <p:cNvSpPr txBox="1"/>
          <p:nvPr/>
        </p:nvSpPr>
        <p:spPr>
          <a:xfrm>
            <a:off x="3666563" y="4766208"/>
            <a:ext cx="26402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/>
              <a:t>https://tech.preferred.jp/ja/blog/chainer-gogh/</a:t>
            </a:r>
            <a:endParaRPr kumimoji="1" lang="ja-JP" altLang="en-US" sz="900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1A097BDB-B2C7-49DB-8B15-81E3B795577E}"/>
              </a:ext>
            </a:extLst>
          </p:cNvPr>
          <p:cNvSpPr txBox="1"/>
          <p:nvPr/>
        </p:nvSpPr>
        <p:spPr>
          <a:xfrm>
            <a:off x="4392848" y="3080256"/>
            <a:ext cx="1064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画風変換</a:t>
            </a:r>
            <a:endParaRPr lang="en-US" altLang="ja-JP" sz="1400" dirty="0"/>
          </a:p>
        </p:txBody>
      </p:sp>
      <p:pic>
        <p:nvPicPr>
          <p:cNvPr id="49" name="図 48">
            <a:extLst>
              <a:ext uri="{FF2B5EF4-FFF2-40B4-BE49-F238E27FC236}">
                <a16:creationId xmlns:a16="http://schemas.microsoft.com/office/drawing/2014/main" id="{B49CE02A-076F-4310-B619-1DB02CBBA5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6" t="2517" r="51171" b="12106"/>
          <a:stretch/>
        </p:blipFill>
        <p:spPr>
          <a:xfrm>
            <a:off x="3850131" y="3441465"/>
            <a:ext cx="629420" cy="622607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5B3D1EB3-D7D1-47F2-BF0C-B6C3C8AD3A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527" t="2277" r="1782" b="12347"/>
          <a:stretch/>
        </p:blipFill>
        <p:spPr>
          <a:xfrm>
            <a:off x="3850131" y="4139229"/>
            <a:ext cx="629420" cy="635698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494C0B40-2206-4F03-8C26-25837FFDDF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91" b="12444"/>
          <a:stretch/>
        </p:blipFill>
        <p:spPr>
          <a:xfrm>
            <a:off x="5231744" y="3411016"/>
            <a:ext cx="906683" cy="876961"/>
          </a:xfrm>
          <a:prstGeom prst="rect">
            <a:avLst/>
          </a:prstGeom>
        </p:spPr>
      </p:pic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1132DA7A-C2EF-4901-8822-AC60256FE17A}"/>
              </a:ext>
            </a:extLst>
          </p:cNvPr>
          <p:cNvCxnSpPr>
            <a:cxnSpLocks/>
            <a:stCxn id="49" idx="3"/>
            <a:endCxn id="55" idx="2"/>
          </p:cNvCxnSpPr>
          <p:nvPr/>
        </p:nvCxnSpPr>
        <p:spPr>
          <a:xfrm flipV="1">
            <a:off x="4479551" y="3751708"/>
            <a:ext cx="298635" cy="106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フローチャート: 論理和 54">
            <a:extLst>
              <a:ext uri="{FF2B5EF4-FFF2-40B4-BE49-F238E27FC236}">
                <a16:creationId xmlns:a16="http://schemas.microsoft.com/office/drawing/2014/main" id="{DC45DF41-1CD3-42D7-8981-E4EBA6AA18F3}"/>
              </a:ext>
            </a:extLst>
          </p:cNvPr>
          <p:cNvSpPr/>
          <p:nvPr/>
        </p:nvSpPr>
        <p:spPr>
          <a:xfrm>
            <a:off x="4778186" y="3662172"/>
            <a:ext cx="180000" cy="179072"/>
          </a:xfrm>
          <a:prstGeom prst="flowChartO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36B77DDB-CD4F-4326-BCFF-2AF3273AA103}"/>
              </a:ext>
            </a:extLst>
          </p:cNvPr>
          <p:cNvCxnSpPr>
            <a:cxnSpLocks/>
            <a:stCxn id="55" idx="6"/>
          </p:cNvCxnSpPr>
          <p:nvPr/>
        </p:nvCxnSpPr>
        <p:spPr>
          <a:xfrm>
            <a:off x="4958186" y="3751708"/>
            <a:ext cx="31838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コネクタ: カギ線 65">
            <a:extLst>
              <a:ext uri="{FF2B5EF4-FFF2-40B4-BE49-F238E27FC236}">
                <a16:creationId xmlns:a16="http://schemas.microsoft.com/office/drawing/2014/main" id="{91067A1B-7CA0-4AAC-AFB0-5F493DF08393}"/>
              </a:ext>
            </a:extLst>
          </p:cNvPr>
          <p:cNvCxnSpPr>
            <a:stCxn id="50" idx="3"/>
            <a:endCxn id="55" idx="4"/>
          </p:cNvCxnSpPr>
          <p:nvPr/>
        </p:nvCxnSpPr>
        <p:spPr>
          <a:xfrm flipV="1">
            <a:off x="4479551" y="3841244"/>
            <a:ext cx="388635" cy="615834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図 66">
            <a:extLst>
              <a:ext uri="{FF2B5EF4-FFF2-40B4-BE49-F238E27FC236}">
                <a16:creationId xmlns:a16="http://schemas.microsoft.com/office/drawing/2014/main" id="{D61DA671-B6DA-46EF-828C-C59AC0A462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044" t="15815" r="50477" b="22579"/>
          <a:stretch/>
        </p:blipFill>
        <p:spPr>
          <a:xfrm>
            <a:off x="3912885" y="5321733"/>
            <a:ext cx="629421" cy="618601"/>
          </a:xfrm>
          <a:prstGeom prst="rect">
            <a:avLst/>
          </a:prstGeom>
        </p:spPr>
      </p:pic>
      <p:pic>
        <p:nvPicPr>
          <p:cNvPr id="68" name="図 67">
            <a:extLst>
              <a:ext uri="{FF2B5EF4-FFF2-40B4-BE49-F238E27FC236}">
                <a16:creationId xmlns:a16="http://schemas.microsoft.com/office/drawing/2014/main" id="{7C70113E-030D-47E4-9C97-B556ACBB882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060" t="15766" r="13530" b="22112"/>
          <a:stretch/>
        </p:blipFill>
        <p:spPr>
          <a:xfrm>
            <a:off x="5336234" y="5312082"/>
            <a:ext cx="625296" cy="637902"/>
          </a:xfrm>
          <a:prstGeom prst="rect">
            <a:avLst/>
          </a:prstGeom>
        </p:spPr>
      </p:pic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549BAF65-DA06-4960-97F9-3CC5FDB5B908}"/>
              </a:ext>
            </a:extLst>
          </p:cNvPr>
          <p:cNvCxnSpPr>
            <a:cxnSpLocks/>
            <a:stCxn id="67" idx="3"/>
            <a:endCxn id="68" idx="1"/>
          </p:cNvCxnSpPr>
          <p:nvPr/>
        </p:nvCxnSpPr>
        <p:spPr>
          <a:xfrm flipV="1">
            <a:off x="4542306" y="5631033"/>
            <a:ext cx="793928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94817315-ADC4-411E-8431-84A8892D2026}"/>
              </a:ext>
            </a:extLst>
          </p:cNvPr>
          <p:cNvSpPr txBox="1"/>
          <p:nvPr/>
        </p:nvSpPr>
        <p:spPr>
          <a:xfrm>
            <a:off x="4283250" y="5041224"/>
            <a:ext cx="128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写実画変換</a:t>
            </a:r>
            <a:endParaRPr lang="en-US" altLang="ja-JP" sz="1400" dirty="0"/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A3241C02-C717-4ABA-B0EA-59604E84B8F1}"/>
              </a:ext>
            </a:extLst>
          </p:cNvPr>
          <p:cNvSpPr txBox="1"/>
          <p:nvPr/>
        </p:nvSpPr>
        <p:spPr>
          <a:xfrm>
            <a:off x="6542891" y="3492154"/>
            <a:ext cx="25966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自己教師有り学習</a:t>
            </a:r>
            <a:r>
              <a:rPr lang="ja-JP" altLang="en-US" sz="1200" dirty="0"/>
              <a:t>（事前学習）</a:t>
            </a:r>
            <a:r>
              <a:rPr lang="ja-JP" altLang="en-US" sz="1400" dirty="0"/>
              <a:t>により、様々な言語処理データセットのハイスコアを更新</a:t>
            </a:r>
            <a:endParaRPr lang="en-US" altLang="ja-JP" sz="1400" dirty="0"/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2D82FF7-5E20-471D-9EB9-0D342F1B0FFB}"/>
              </a:ext>
            </a:extLst>
          </p:cNvPr>
          <p:cNvSpPr txBox="1"/>
          <p:nvPr/>
        </p:nvSpPr>
        <p:spPr>
          <a:xfrm>
            <a:off x="698824" y="5492967"/>
            <a:ext cx="2359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 err="1"/>
              <a:t>Attension</a:t>
            </a:r>
            <a:r>
              <a:rPr lang="ja-JP" altLang="en-US" sz="1400" dirty="0"/>
              <a:t>機構だけの構成で、大域的な特徴や関係を表現</a:t>
            </a:r>
            <a:endParaRPr lang="en-US" altLang="ja-JP" sz="1400" dirty="0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5AB3588F-7ADF-45DA-8B74-97F1D45A9D3A}"/>
              </a:ext>
            </a:extLst>
          </p:cNvPr>
          <p:cNvSpPr txBox="1"/>
          <p:nvPr/>
        </p:nvSpPr>
        <p:spPr>
          <a:xfrm>
            <a:off x="6449824" y="4525277"/>
            <a:ext cx="28647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超大規模モデルを小数例示だけで</a:t>
            </a:r>
            <a:r>
              <a:rPr lang="en-US" altLang="ja-JP" sz="1200" dirty="0"/>
              <a:t>(Few-shot</a:t>
            </a:r>
            <a:r>
              <a:rPr lang="ja-JP" altLang="en-US" sz="1200" dirty="0"/>
              <a:t> </a:t>
            </a:r>
            <a:r>
              <a:rPr lang="en-US" altLang="ja-JP" sz="1200" dirty="0"/>
              <a:t>Learning)</a:t>
            </a:r>
            <a:r>
              <a:rPr lang="ja-JP" altLang="en-US" sz="1400" dirty="0"/>
              <a:t>により、</a:t>
            </a:r>
            <a:endParaRPr lang="en-US" altLang="ja-JP" sz="1400" dirty="0"/>
          </a:p>
          <a:p>
            <a:r>
              <a:rPr lang="ja-JP" altLang="en-US" sz="1400" dirty="0"/>
              <a:t>人間に近い自然な言語生成が可能</a:t>
            </a:r>
            <a:endParaRPr lang="en-US" altLang="ja-JP" sz="1400" dirty="0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05EFF77-FE83-46B2-80EF-681C21C64DDD}"/>
              </a:ext>
            </a:extLst>
          </p:cNvPr>
          <p:cNvSpPr txBox="1"/>
          <p:nvPr/>
        </p:nvSpPr>
        <p:spPr>
          <a:xfrm>
            <a:off x="6691872" y="5339077"/>
            <a:ext cx="20650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[User] </a:t>
            </a:r>
            <a:r>
              <a:rPr lang="ja-JP" altLang="en-US" sz="1200" dirty="0"/>
              <a:t>国の首都：</a:t>
            </a:r>
            <a:endParaRPr lang="en-US" altLang="ja-JP" sz="1200" dirty="0"/>
          </a:p>
          <a:p>
            <a:r>
              <a:rPr lang="ja-JP" altLang="en-US" sz="1200" dirty="0"/>
              <a:t>日本　→　東京</a:t>
            </a:r>
            <a:endParaRPr lang="en-US" altLang="ja-JP" sz="1200" dirty="0"/>
          </a:p>
          <a:p>
            <a:r>
              <a:rPr lang="ja-JP" altLang="en-US" sz="1200" dirty="0"/>
              <a:t>ギリシャ　→</a:t>
            </a:r>
            <a:endParaRPr lang="en-US" altLang="ja-JP" sz="1200" dirty="0"/>
          </a:p>
          <a:p>
            <a:r>
              <a:rPr lang="en-US" altLang="ja-JP" sz="1200" dirty="0"/>
              <a:t>[GPT-3] </a:t>
            </a:r>
            <a:r>
              <a:rPr lang="ja-JP" altLang="en-US" sz="1200" dirty="0"/>
              <a:t>アテネ</a:t>
            </a:r>
            <a:endParaRPr lang="en-US" altLang="ja-JP" sz="1200" dirty="0"/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2C411C13-741F-4461-ACF6-40404F0D523D}"/>
              </a:ext>
            </a:extLst>
          </p:cNvPr>
          <p:cNvSpPr txBox="1"/>
          <p:nvPr/>
        </p:nvSpPr>
        <p:spPr>
          <a:xfrm>
            <a:off x="10221546" y="5875930"/>
            <a:ext cx="17862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/>
              <a:t>https://openai.com/blog/dall-e/</a:t>
            </a:r>
            <a:endParaRPr kumimoji="1" lang="ja-JP" altLang="en-US" sz="900" dirty="0"/>
          </a:p>
        </p:txBody>
      </p:sp>
      <p:pic>
        <p:nvPicPr>
          <p:cNvPr id="82" name="図 81" descr="フルーツ が含まれている画像&#10;&#10;自動的に生成された説明">
            <a:extLst>
              <a:ext uri="{FF2B5EF4-FFF2-40B4-BE49-F238E27FC236}">
                <a16:creationId xmlns:a16="http://schemas.microsoft.com/office/drawing/2014/main" id="{BEE3CDFE-6868-40DD-9B75-B75A5F4A4C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937" y="5271379"/>
            <a:ext cx="2526540" cy="499630"/>
          </a:xfrm>
          <a:prstGeom prst="rect">
            <a:avLst/>
          </a:prstGeom>
        </p:spPr>
      </p:pic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FF9A9F83-2328-48A4-A026-51E38E59104F}"/>
              </a:ext>
            </a:extLst>
          </p:cNvPr>
          <p:cNvCxnSpPr>
            <a:cxnSpLocks/>
            <a:stCxn id="86" idx="2"/>
            <a:endCxn id="82" idx="0"/>
          </p:cNvCxnSpPr>
          <p:nvPr/>
        </p:nvCxnSpPr>
        <p:spPr>
          <a:xfrm flipH="1">
            <a:off x="10693207" y="4593430"/>
            <a:ext cx="1" cy="67794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10A7798B-866A-4011-B239-20C31E318F67}"/>
              </a:ext>
            </a:extLst>
          </p:cNvPr>
          <p:cNvSpPr txBox="1"/>
          <p:nvPr/>
        </p:nvSpPr>
        <p:spPr>
          <a:xfrm>
            <a:off x="9606789" y="4339514"/>
            <a:ext cx="21728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50" dirty="0"/>
              <a:t>「アボカドの形をしたひじ掛け椅子」</a:t>
            </a:r>
            <a:endParaRPr kumimoji="1" lang="ja-JP" altLang="en-US" sz="1050" dirty="0"/>
          </a:p>
        </p:txBody>
      </p: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DF91E854-99A2-453A-B7E2-F616624CF884}"/>
              </a:ext>
            </a:extLst>
          </p:cNvPr>
          <p:cNvSpPr txBox="1"/>
          <p:nvPr/>
        </p:nvSpPr>
        <p:spPr>
          <a:xfrm>
            <a:off x="9363649" y="4130519"/>
            <a:ext cx="6140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050" dirty="0"/>
              <a:t>【</a:t>
            </a:r>
            <a:r>
              <a:rPr lang="ja-JP" altLang="en-US" sz="1050" dirty="0"/>
              <a:t>入力</a:t>
            </a:r>
            <a:r>
              <a:rPr lang="en-US" altLang="ja-JP" sz="1050" dirty="0"/>
              <a:t>】</a:t>
            </a:r>
            <a:endParaRPr kumimoji="1" lang="ja-JP" altLang="en-US" sz="1050" dirty="0"/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92E18A95-769B-43D6-B322-6B20085CE5F2}"/>
              </a:ext>
            </a:extLst>
          </p:cNvPr>
          <p:cNvSpPr txBox="1"/>
          <p:nvPr/>
        </p:nvSpPr>
        <p:spPr>
          <a:xfrm>
            <a:off x="9363649" y="5026886"/>
            <a:ext cx="6140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050" dirty="0"/>
              <a:t>【</a:t>
            </a:r>
            <a:r>
              <a:rPr lang="ja-JP" altLang="en-US" sz="1050" dirty="0"/>
              <a:t>出力</a:t>
            </a:r>
            <a:r>
              <a:rPr lang="en-US" altLang="ja-JP" sz="1050" dirty="0"/>
              <a:t>】</a:t>
            </a:r>
            <a:endParaRPr kumimoji="1" lang="ja-JP" altLang="en-US" sz="1050" dirty="0"/>
          </a:p>
        </p:txBody>
      </p:sp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4AF9ABD8-B224-42E7-97F8-12FBAEF730FF}"/>
              </a:ext>
            </a:extLst>
          </p:cNvPr>
          <p:cNvSpPr txBox="1"/>
          <p:nvPr/>
        </p:nvSpPr>
        <p:spPr>
          <a:xfrm>
            <a:off x="10197818" y="4747175"/>
            <a:ext cx="4953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50" dirty="0"/>
              <a:t>生成</a:t>
            </a:r>
            <a:endParaRPr kumimoji="1" lang="ja-JP" altLang="en-US" sz="1050" dirty="0"/>
          </a:p>
        </p:txBody>
      </p: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5E4CFC3A-661C-448D-B35B-5772AFA3CB9B}"/>
              </a:ext>
            </a:extLst>
          </p:cNvPr>
          <p:cNvSpPr txBox="1"/>
          <p:nvPr/>
        </p:nvSpPr>
        <p:spPr>
          <a:xfrm>
            <a:off x="4551626" y="3417616"/>
            <a:ext cx="6140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50" dirty="0"/>
              <a:t>ゴッホ風</a:t>
            </a:r>
            <a:endParaRPr kumimoji="1" lang="ja-JP" altLang="en-US" sz="1050" dirty="0"/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316096B4-63BD-4352-B5D4-A7E0E6C60C50}"/>
              </a:ext>
            </a:extLst>
          </p:cNvPr>
          <p:cNvSpPr txBox="1"/>
          <p:nvPr/>
        </p:nvSpPr>
        <p:spPr>
          <a:xfrm>
            <a:off x="9865869" y="3502224"/>
            <a:ext cx="1671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GPT-3</a:t>
            </a:r>
            <a:r>
              <a:rPr lang="ja-JP" altLang="en-US" sz="1400" dirty="0"/>
              <a:t>を応用し、</a:t>
            </a:r>
            <a:endParaRPr lang="en-US" altLang="ja-JP" sz="1400" dirty="0"/>
          </a:p>
          <a:p>
            <a:r>
              <a:rPr lang="ja-JP" altLang="en-US" sz="1400" dirty="0"/>
              <a:t>文から画像を生成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644495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37</a:t>
            </a:fld>
            <a:endParaRPr kumimoji="1" lang="ja-JP" altLang="en-US"/>
          </a:p>
        </p:txBody>
      </p:sp>
      <p:sp>
        <p:nvSpPr>
          <p:cNvPr id="36" name="タイトル 1">
            <a:extLst>
              <a:ext uri="{FF2B5EF4-FFF2-40B4-BE49-F238E27FC236}">
                <a16:creationId xmlns:a16="http://schemas.microsoft.com/office/drawing/2014/main" id="{9E2104AC-889B-45AC-B8DA-252B99AF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深層学習の躍進③　行動・意思決定への活用拡大</a:t>
            </a:r>
            <a:endParaRPr lang="en-US" dirty="0"/>
          </a:p>
        </p:txBody>
      </p:sp>
      <p:sp>
        <p:nvSpPr>
          <p:cNvPr id="27" name="テキスト プレースホルダー 2">
            <a:extLst>
              <a:ext uri="{FF2B5EF4-FFF2-40B4-BE49-F238E27FC236}">
                <a16:creationId xmlns:a16="http://schemas.microsoft.com/office/drawing/2014/main" id="{262C6CF6-DB9A-4F75-AA07-AB5DF3219F99}"/>
              </a:ext>
            </a:extLst>
          </p:cNvPr>
          <p:cNvSpPr txBox="1">
            <a:spLocks/>
          </p:cNvSpPr>
          <p:nvPr/>
        </p:nvSpPr>
        <p:spPr>
          <a:xfrm>
            <a:off x="517054" y="1020575"/>
            <a:ext cx="11400125" cy="490779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実際の状態を観測しながら、高度な行動・意思決定の方策を学習</a:t>
            </a:r>
            <a:endParaRPr lang="en-US" altLang="ja-JP" sz="2800" dirty="0"/>
          </a:p>
          <a:p>
            <a:pPr>
              <a:defRPr/>
            </a:pPr>
            <a:endParaRPr lang="en-US" altLang="ja-JP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1635520-778F-4F9A-BFD4-65CCEE19CEF3}"/>
              </a:ext>
            </a:extLst>
          </p:cNvPr>
          <p:cNvSpPr txBox="1"/>
          <p:nvPr/>
        </p:nvSpPr>
        <p:spPr>
          <a:xfrm>
            <a:off x="677524" y="2111800"/>
            <a:ext cx="5953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>
                <a:solidFill>
                  <a:schemeClr val="accent1"/>
                </a:solidFill>
              </a:rPr>
              <a:t>試行錯誤を通して、報酬が最大となる方策を獲得</a:t>
            </a:r>
            <a:endParaRPr kumimoji="1" lang="ja-JP" altLang="en-US" sz="1600" dirty="0">
              <a:solidFill>
                <a:schemeClr val="accent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CFE8A74-E01C-4F9A-9340-AFF0B1C089B2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1. </a:t>
            </a:r>
            <a:r>
              <a:rPr lang="ja-JP" altLang="en-US" sz="1600" b="1" dirty="0">
                <a:solidFill>
                  <a:schemeClr val="bg1"/>
                </a:solidFill>
              </a:rPr>
              <a:t>深層学習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の躍進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97EB1CF-D976-42DA-9280-338F20640587}"/>
              </a:ext>
            </a:extLst>
          </p:cNvPr>
          <p:cNvSpPr txBox="1"/>
          <p:nvPr/>
        </p:nvSpPr>
        <p:spPr>
          <a:xfrm>
            <a:off x="2602835" y="1628650"/>
            <a:ext cx="2226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/>
              <a:t>深層強化学習</a:t>
            </a:r>
            <a:endParaRPr kumimoji="1" lang="ja-JP" altLang="en-US" sz="1600" b="1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F7E4B8A-BB4F-45C4-873E-4B0A7283F157}"/>
              </a:ext>
            </a:extLst>
          </p:cNvPr>
          <p:cNvCxnSpPr>
            <a:cxnSpLocks/>
          </p:cNvCxnSpPr>
          <p:nvPr/>
        </p:nvCxnSpPr>
        <p:spPr>
          <a:xfrm flipH="1">
            <a:off x="507917" y="1955925"/>
            <a:ext cx="663767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14EE482-3210-4F10-8089-0F2CB427A9C8}"/>
              </a:ext>
            </a:extLst>
          </p:cNvPr>
          <p:cNvSpPr txBox="1"/>
          <p:nvPr/>
        </p:nvSpPr>
        <p:spPr>
          <a:xfrm>
            <a:off x="8509382" y="1620501"/>
            <a:ext cx="2226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/>
              <a:t>予測学習</a:t>
            </a:r>
            <a:endParaRPr kumimoji="1" lang="ja-JP" altLang="en-US" sz="1600" b="1" dirty="0"/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D55C645C-C72D-463E-9D15-04CF25AB2B19}"/>
              </a:ext>
            </a:extLst>
          </p:cNvPr>
          <p:cNvCxnSpPr>
            <a:cxnSpLocks/>
          </p:cNvCxnSpPr>
          <p:nvPr/>
        </p:nvCxnSpPr>
        <p:spPr>
          <a:xfrm flipH="1">
            <a:off x="7691284" y="1955925"/>
            <a:ext cx="375267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48FE6A4-5CF5-4A04-8639-BC7F05846377}"/>
              </a:ext>
            </a:extLst>
          </p:cNvPr>
          <p:cNvSpPr txBox="1"/>
          <p:nvPr/>
        </p:nvSpPr>
        <p:spPr>
          <a:xfrm>
            <a:off x="7875176" y="2111800"/>
            <a:ext cx="3568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>
                <a:solidFill>
                  <a:schemeClr val="accent1"/>
                </a:solidFill>
              </a:rPr>
              <a:t>予測と結果の差異から、方策を学習</a:t>
            </a:r>
            <a:endParaRPr kumimoji="1" lang="ja-JP" altLang="en-US" sz="1600" dirty="0">
              <a:solidFill>
                <a:schemeClr val="accent1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CC9C444-6E44-449C-BBB7-EF7923E99E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89" t="21194" r="43506" b="8902"/>
          <a:stretch/>
        </p:blipFill>
        <p:spPr>
          <a:xfrm>
            <a:off x="6001927" y="3856778"/>
            <a:ext cx="1057848" cy="1042526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308D64F-C7AB-4D11-909B-7CD6937D1B9D}"/>
              </a:ext>
            </a:extLst>
          </p:cNvPr>
          <p:cNvSpPr txBox="1"/>
          <p:nvPr/>
        </p:nvSpPr>
        <p:spPr>
          <a:xfrm>
            <a:off x="5229435" y="3828568"/>
            <a:ext cx="571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行動</a:t>
            </a:r>
            <a:endParaRPr lang="en-US" altLang="ja-JP" sz="14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0E0B21E-253B-44DD-8399-E73D683715CE}"/>
              </a:ext>
            </a:extLst>
          </p:cNvPr>
          <p:cNvSpPr txBox="1"/>
          <p:nvPr/>
        </p:nvSpPr>
        <p:spPr>
          <a:xfrm>
            <a:off x="4165772" y="2903173"/>
            <a:ext cx="2624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困難だと言われていた囲碁で、</a:t>
            </a:r>
            <a:endParaRPr lang="en-US" altLang="ja-JP" sz="1400" dirty="0"/>
          </a:p>
          <a:p>
            <a:pPr algn="ctr"/>
            <a:r>
              <a:rPr lang="ja-JP" altLang="en-US" sz="1400" dirty="0"/>
              <a:t>人間のトップ棋士に勝利 </a:t>
            </a:r>
            <a:r>
              <a:rPr lang="en-US" altLang="ja-JP" sz="1100" dirty="0"/>
              <a:t>(2017)</a:t>
            </a:r>
            <a:endParaRPr lang="en-US" altLang="ja-JP" sz="1400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155CC310-3F43-4251-91C1-776039393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793" y="4215629"/>
            <a:ext cx="1239981" cy="324824"/>
          </a:xfrm>
          <a:prstGeom prst="rect">
            <a:avLst/>
          </a:prstGeom>
        </p:spPr>
      </p:pic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C0436F0E-0587-4F21-A294-67E1C58342B5}"/>
              </a:ext>
            </a:extLst>
          </p:cNvPr>
          <p:cNvCxnSpPr>
            <a:cxnSpLocks/>
          </p:cNvCxnSpPr>
          <p:nvPr/>
        </p:nvCxnSpPr>
        <p:spPr>
          <a:xfrm>
            <a:off x="5229435" y="4267623"/>
            <a:ext cx="570832" cy="345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1D8674B4-070A-4702-AAB2-EFB6F6C0212C}"/>
              </a:ext>
            </a:extLst>
          </p:cNvPr>
          <p:cNvCxnSpPr>
            <a:cxnSpLocks/>
          </p:cNvCxnSpPr>
          <p:nvPr/>
        </p:nvCxnSpPr>
        <p:spPr>
          <a:xfrm flipH="1">
            <a:off x="5229435" y="4439888"/>
            <a:ext cx="565269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79ADBC8-A270-40D7-A812-9D2685D33E12}"/>
              </a:ext>
            </a:extLst>
          </p:cNvPr>
          <p:cNvSpPr txBox="1"/>
          <p:nvPr/>
        </p:nvSpPr>
        <p:spPr>
          <a:xfrm>
            <a:off x="5226129" y="4567846"/>
            <a:ext cx="571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報酬</a:t>
            </a:r>
            <a:endParaRPr lang="en-US" altLang="ja-JP" sz="14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DA2A6792-54DE-464C-93A9-64E42324BF66}"/>
              </a:ext>
            </a:extLst>
          </p:cNvPr>
          <p:cNvSpPr txBox="1"/>
          <p:nvPr/>
        </p:nvSpPr>
        <p:spPr>
          <a:xfrm>
            <a:off x="3624876" y="5182958"/>
            <a:ext cx="37743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/>
              <a:t>https://deepmind.com/research/case-studies/alphago-the-story-so-far</a:t>
            </a:r>
            <a:endParaRPr kumimoji="1" lang="ja-JP" altLang="en-US" sz="9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2F99EFA-29B0-4D23-ABC6-3D0F3D9DCE8F}"/>
              </a:ext>
            </a:extLst>
          </p:cNvPr>
          <p:cNvSpPr txBox="1"/>
          <p:nvPr/>
        </p:nvSpPr>
        <p:spPr>
          <a:xfrm>
            <a:off x="677524" y="3012615"/>
            <a:ext cx="3121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ロボットアームの制御法を学習 </a:t>
            </a:r>
            <a:r>
              <a:rPr lang="en-US" altLang="ja-JP" sz="1100" dirty="0"/>
              <a:t>(2015)</a:t>
            </a:r>
            <a:endParaRPr lang="en-US" altLang="ja-JP" sz="1400" dirty="0"/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D1F04F45-DC8F-4CB7-A66D-1AF35B037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575" y="4929313"/>
            <a:ext cx="2644976" cy="1028863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14B4C3A3-C9EF-4057-83D3-DB1AA2785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0543" y="3731003"/>
            <a:ext cx="1204118" cy="1142743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B20DAA6-6ED6-4E12-A24B-AC680AC4C16F}"/>
              </a:ext>
            </a:extLst>
          </p:cNvPr>
          <p:cNvSpPr txBox="1"/>
          <p:nvPr/>
        </p:nvSpPr>
        <p:spPr>
          <a:xfrm>
            <a:off x="804645" y="5979167"/>
            <a:ext cx="33611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/>
              <a:t>https://tech.preferred.jp/ja/blog/robot_binpick_deep_learning/</a:t>
            </a:r>
            <a:endParaRPr kumimoji="1" lang="ja-JP" altLang="en-US" sz="900" dirty="0"/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13BD51DA-C227-417F-AE1B-424920C36E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267" r="5582"/>
          <a:stretch/>
        </p:blipFill>
        <p:spPr>
          <a:xfrm>
            <a:off x="692272" y="3724559"/>
            <a:ext cx="1649956" cy="1149187"/>
          </a:xfrm>
          <a:prstGeom prst="rect">
            <a:avLst/>
          </a:prstGeom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A9C38352-DC9A-4A06-84B3-24654B0F4B88}"/>
              </a:ext>
            </a:extLst>
          </p:cNvPr>
          <p:cNvSpPr txBox="1"/>
          <p:nvPr/>
        </p:nvSpPr>
        <p:spPr>
          <a:xfrm>
            <a:off x="1130790" y="3432882"/>
            <a:ext cx="2102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dirty="0"/>
              <a:t>バラ積みピッキング</a:t>
            </a:r>
            <a:endParaRPr lang="en-US" altLang="ja-JP" sz="12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10E3F221-6F10-4B3A-A844-E3BCE6F13E84}"/>
              </a:ext>
            </a:extLst>
          </p:cNvPr>
          <p:cNvSpPr txBox="1"/>
          <p:nvPr/>
        </p:nvSpPr>
        <p:spPr>
          <a:xfrm>
            <a:off x="1106920" y="2505921"/>
            <a:ext cx="5218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評価関数や方策を深層学習で、帰納的に学習（</a:t>
            </a:r>
            <a:r>
              <a:rPr lang="en-US" altLang="ja-JP" sz="1400" dirty="0"/>
              <a:t>End-to-End</a:t>
            </a:r>
            <a:r>
              <a:rPr lang="ja-JP" altLang="en-US" sz="1400" dirty="0"/>
              <a:t>学習）</a:t>
            </a:r>
            <a:endParaRPr lang="en-US" altLang="ja-JP" sz="1400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6FBA140-63F9-4301-9B7F-D8F12850CB16}"/>
              </a:ext>
            </a:extLst>
          </p:cNvPr>
          <p:cNvSpPr txBox="1"/>
          <p:nvPr/>
        </p:nvSpPr>
        <p:spPr>
          <a:xfrm>
            <a:off x="7758274" y="2456945"/>
            <a:ext cx="3728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ロボットが人間動作を模倣するように画像を予測し、</a:t>
            </a:r>
            <a:endParaRPr lang="en-US" altLang="ja-JP" sz="1400" dirty="0"/>
          </a:p>
          <a:p>
            <a:pPr algn="ctr"/>
            <a:r>
              <a:rPr lang="ja-JP" altLang="en-US" sz="1400" dirty="0"/>
              <a:t>結果との差異からタオルの折り畳み方を学習 </a:t>
            </a:r>
            <a:r>
              <a:rPr lang="en-US" altLang="ja-JP" sz="1100" dirty="0"/>
              <a:t>(2017)</a:t>
            </a:r>
            <a:endParaRPr lang="en-US" altLang="ja-JP" sz="1400" dirty="0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8ACB405C-5F89-4A96-8DC3-A6CB886C9E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084" t="7476" r="69004" b="66257"/>
          <a:stretch/>
        </p:blipFill>
        <p:spPr>
          <a:xfrm>
            <a:off x="9705605" y="3271789"/>
            <a:ext cx="979638" cy="885459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C5611176-C442-462D-B075-728DE8E627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756" t="67916" r="68445" b="4475"/>
          <a:stretch/>
        </p:blipFill>
        <p:spPr>
          <a:xfrm>
            <a:off x="8716752" y="3295169"/>
            <a:ext cx="932437" cy="891501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9C6E6BB0-B106-4960-8E9F-8283798CF5F5}"/>
              </a:ext>
            </a:extLst>
          </p:cNvPr>
          <p:cNvSpPr txBox="1"/>
          <p:nvPr/>
        </p:nvSpPr>
        <p:spPr>
          <a:xfrm>
            <a:off x="8589326" y="2954434"/>
            <a:ext cx="1101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現在画像</a:t>
            </a:r>
            <a:endParaRPr lang="en-US" altLang="ja-JP" sz="14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AE305485-2BC2-41F3-9F3A-39A68BE4851C}"/>
              </a:ext>
            </a:extLst>
          </p:cNvPr>
          <p:cNvSpPr txBox="1"/>
          <p:nvPr/>
        </p:nvSpPr>
        <p:spPr>
          <a:xfrm>
            <a:off x="9651556" y="2954434"/>
            <a:ext cx="1101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予測画像</a:t>
            </a:r>
            <a:endParaRPr lang="en-US" altLang="ja-JP" sz="1400" dirty="0"/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91146269-EB3F-49FA-BB09-53860A3FD17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4445" b="50721"/>
          <a:stretch/>
        </p:blipFill>
        <p:spPr>
          <a:xfrm>
            <a:off x="8370963" y="4309055"/>
            <a:ext cx="2591955" cy="1647316"/>
          </a:xfrm>
          <a:prstGeom prst="rect">
            <a:avLst/>
          </a:prstGeom>
        </p:spPr>
      </p:pic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86585F08-358F-40E0-A985-C26001DF3319}"/>
              </a:ext>
            </a:extLst>
          </p:cNvPr>
          <p:cNvSpPr txBox="1"/>
          <p:nvPr/>
        </p:nvSpPr>
        <p:spPr>
          <a:xfrm>
            <a:off x="9147308" y="5994277"/>
            <a:ext cx="26297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/>
              <a:t>https://ieeexplore.ieee.org/document/7762066</a:t>
            </a:r>
            <a:endParaRPr kumimoji="1" lang="ja-JP" altLang="en-US" sz="900" dirty="0"/>
          </a:p>
        </p:txBody>
      </p:sp>
    </p:spTree>
    <p:extLst>
      <p:ext uri="{BB962C8B-B14F-4D97-AF65-F5344CB8AC3E}">
        <p14:creationId xmlns:p14="http://schemas.microsoft.com/office/powerpoint/2010/main" val="33456997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38</a:t>
            </a:fld>
            <a:endParaRPr kumimoji="1" lang="ja-JP" altLang="en-US"/>
          </a:p>
        </p:txBody>
      </p:sp>
      <p:sp>
        <p:nvSpPr>
          <p:cNvPr id="47" name="タイトル 1">
            <a:extLst>
              <a:ext uri="{FF2B5EF4-FFF2-40B4-BE49-F238E27FC236}">
                <a16:creationId xmlns:a16="http://schemas.microsoft.com/office/drawing/2014/main" id="{4316DF47-0830-4A6D-AF30-C589259E0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結果まとめ</a:t>
            </a:r>
            <a:endParaRPr lang="en-US" dirty="0"/>
          </a:p>
        </p:txBody>
      </p:sp>
      <p:sp>
        <p:nvSpPr>
          <p:cNvPr id="17" name="テキスト プレースホルダー 2">
            <a:extLst>
              <a:ext uri="{FF2B5EF4-FFF2-40B4-BE49-F238E27FC236}">
                <a16:creationId xmlns:a16="http://schemas.microsoft.com/office/drawing/2014/main" id="{242DDC45-5383-4DAF-8CCC-A580A2B3B13A}"/>
              </a:ext>
            </a:extLst>
          </p:cNvPr>
          <p:cNvSpPr txBox="1">
            <a:spLocks/>
          </p:cNvSpPr>
          <p:nvPr/>
        </p:nvSpPr>
        <p:spPr>
          <a:xfrm>
            <a:off x="408178" y="1060382"/>
            <a:ext cx="11509002" cy="587049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計算時間・探索性能の両面で、違反量削減優先の方法が優れていた。</a:t>
            </a:r>
            <a:endParaRPr lang="en-US" altLang="ja-JP" sz="2800" dirty="0"/>
          </a:p>
          <a:p>
            <a:pPr lvl="1">
              <a:defRPr/>
            </a:pPr>
            <a:r>
              <a:rPr lang="en-US" altLang="ja-JP" sz="2400" dirty="0"/>
              <a:t>MOEA/D</a:t>
            </a:r>
            <a:r>
              <a:rPr lang="ja-JP" altLang="en-US" sz="2400" dirty="0"/>
              <a:t>が可能解を得られなかった問題・条件で、</a:t>
            </a:r>
            <a:r>
              <a:rPr lang="en-US" altLang="ja-JP" sz="2400" dirty="0"/>
              <a:t>15</a:t>
            </a:r>
            <a:r>
              <a:rPr lang="ja-JP" altLang="en-US" sz="2400" dirty="0"/>
              <a:t>分以内に実行可能解を得た</a:t>
            </a:r>
            <a:endParaRPr lang="en-US" altLang="ja-JP" sz="2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411FA01-D344-4DB9-8F89-3F889E595060}"/>
              </a:ext>
            </a:extLst>
          </p:cNvPr>
          <p:cNvSpPr txBox="1"/>
          <p:nvPr/>
        </p:nvSpPr>
        <p:spPr>
          <a:xfrm>
            <a:off x="571984" y="-20412"/>
            <a:ext cx="7519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>
                <a:solidFill>
                  <a:schemeClr val="bg1"/>
                </a:solidFill>
              </a:rPr>
              <a:t>2.2 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プラント操業スケジューリング問題での検証</a:t>
            </a:r>
            <a:endParaRPr kumimoji="1" lang="en-US" altLang="ja-JP" sz="1600" b="1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8BC6B93-A56B-4553-979C-C1B4457B4434}"/>
              </a:ext>
            </a:extLst>
          </p:cNvPr>
          <p:cNvSpPr txBox="1"/>
          <p:nvPr/>
        </p:nvSpPr>
        <p:spPr>
          <a:xfrm>
            <a:off x="191791" y="5578543"/>
            <a:ext cx="884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※</a:t>
            </a:r>
            <a:r>
              <a:rPr kumimoji="1" lang="ja-JP" altLang="en-US" sz="1600" dirty="0"/>
              <a:t>反復回数</a:t>
            </a:r>
            <a:r>
              <a:rPr kumimoji="1" lang="en-US" altLang="ja-JP" sz="1600" dirty="0"/>
              <a:t>20,000</a:t>
            </a:r>
            <a:r>
              <a:rPr kumimoji="1" lang="ja-JP" altLang="en-US" sz="1600" dirty="0"/>
              <a:t>、探索点数</a:t>
            </a:r>
            <a:r>
              <a:rPr kumimoji="1" lang="en-US" altLang="ja-JP" sz="1600" dirty="0"/>
              <a:t>100</a:t>
            </a:r>
          </a:p>
          <a:p>
            <a:r>
              <a:rPr kumimoji="1" lang="en-US" altLang="ja-JP" sz="1600" dirty="0"/>
              <a:t>※</a:t>
            </a:r>
            <a:r>
              <a:rPr kumimoji="1" lang="ja-JP" altLang="en-US" sz="1600" dirty="0"/>
              <a:t>ノート</a:t>
            </a:r>
            <a:r>
              <a:rPr kumimoji="1" lang="en-US" altLang="ja-JP" sz="1600" dirty="0"/>
              <a:t>PC</a:t>
            </a:r>
            <a:r>
              <a:rPr kumimoji="1" lang="ja-JP" altLang="en-US" sz="1600" dirty="0"/>
              <a:t>（</a:t>
            </a:r>
            <a:r>
              <a:rPr kumimoji="1" lang="en-US" altLang="ja-JP" sz="1600" dirty="0"/>
              <a:t>Intel Core i5-1145G7(2.60GHz)</a:t>
            </a:r>
            <a:r>
              <a:rPr kumimoji="1" lang="ja-JP" altLang="en-US" sz="1600" dirty="0"/>
              <a:t>、内蔵</a:t>
            </a:r>
            <a:r>
              <a:rPr kumimoji="1" lang="en-US" altLang="ja-JP" sz="1600" dirty="0"/>
              <a:t>GPU 11th Gen</a:t>
            </a:r>
            <a:r>
              <a:rPr kumimoji="1" lang="ja-JP" altLang="en-US" sz="1600" dirty="0"/>
              <a:t>）、</a:t>
            </a:r>
            <a:r>
              <a:rPr kumimoji="1" lang="en-US" altLang="ja-JP" sz="1600" dirty="0"/>
              <a:t>python</a:t>
            </a:r>
            <a:r>
              <a:rPr kumimoji="1" lang="ja-JP" altLang="en-US" sz="1600" dirty="0"/>
              <a:t>実装のもとで計算した</a:t>
            </a:r>
          </a:p>
        </p:txBody>
      </p:sp>
      <p:graphicFrame>
        <p:nvGraphicFramePr>
          <p:cNvPr id="8" name="表 7">
            <a:extLst>
              <a:ext uri="{FF2B5EF4-FFF2-40B4-BE49-F238E27FC236}">
                <a16:creationId xmlns:a16="http://schemas.microsoft.com/office/drawing/2014/main" id="{1A681685-CF01-4F92-8DD0-F45DB95DC6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106668"/>
              </p:ext>
            </p:extLst>
          </p:nvPr>
        </p:nvGraphicFramePr>
        <p:xfrm>
          <a:off x="4494896" y="4841800"/>
          <a:ext cx="4909092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6364">
                  <a:extLst>
                    <a:ext uri="{9D8B030D-6E8A-4147-A177-3AD203B41FA5}">
                      <a16:colId xmlns:a16="http://schemas.microsoft.com/office/drawing/2014/main" val="422137597"/>
                    </a:ext>
                  </a:extLst>
                </a:gridCol>
                <a:gridCol w="1636364">
                  <a:extLst>
                    <a:ext uri="{9D8B030D-6E8A-4147-A177-3AD203B41FA5}">
                      <a16:colId xmlns:a16="http://schemas.microsoft.com/office/drawing/2014/main" val="612450490"/>
                    </a:ext>
                  </a:extLst>
                </a:gridCol>
                <a:gridCol w="1636364">
                  <a:extLst>
                    <a:ext uri="{9D8B030D-6E8A-4147-A177-3AD203B41FA5}">
                      <a16:colId xmlns:a16="http://schemas.microsoft.com/office/drawing/2014/main" val="3219531441"/>
                    </a:ext>
                  </a:extLst>
                </a:gridCol>
              </a:tblGrid>
              <a:tr h="2276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dirty="0"/>
                        <a:t>変動幅制約</a:t>
                      </a:r>
                      <a:endParaRPr kumimoji="1" lang="en-US" altLang="ja-JP" sz="1600" dirty="0"/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dirty="0"/>
                        <a:t>設備特性制約</a:t>
                      </a:r>
                      <a:endParaRPr kumimoji="1" lang="en-US" altLang="ja-JP" sz="1600" dirty="0"/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dirty="0"/>
                        <a:t>合計</a:t>
                      </a:r>
                      <a:endParaRPr kumimoji="1" lang="en-US" altLang="ja-JP" sz="1600" dirty="0"/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28115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/>
                        <a:t>50.2</a:t>
                      </a:r>
                      <a:endParaRPr kumimoji="1" lang="ja-JP" altLang="en-US" sz="1600" dirty="0"/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/>
                        <a:t>32.5</a:t>
                      </a:r>
                      <a:endParaRPr kumimoji="1" lang="ja-JP" altLang="en-US" sz="1600" dirty="0"/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/>
                        <a:t>82.7</a:t>
                      </a:r>
                      <a:endParaRPr kumimoji="1" lang="ja-JP" altLang="en-US" sz="1600" dirty="0"/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237924"/>
                  </a:ext>
                </a:extLst>
              </a:tr>
            </a:tbl>
          </a:graphicData>
        </a:graphic>
      </p:graphicFrame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8941A25-1BF3-41F4-BBEA-5D56F62FDF42}"/>
              </a:ext>
            </a:extLst>
          </p:cNvPr>
          <p:cNvSpPr txBox="1"/>
          <p:nvPr/>
        </p:nvSpPr>
        <p:spPr>
          <a:xfrm>
            <a:off x="1572109" y="4884692"/>
            <a:ext cx="2818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dirty="0"/>
              <a:t>Adaptive MOEA/D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dirty="0"/>
              <a:t>最良解の制約違反量の内訳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8EBBC1C5-05C8-4C38-A658-C3760F98153B}"/>
                  </a:ext>
                </a:extLst>
              </p:cNvPr>
              <p:cNvSpPr txBox="1"/>
              <p:nvPr/>
            </p:nvSpPr>
            <p:spPr>
              <a:xfrm>
                <a:off x="387488" y="3045826"/>
                <a:ext cx="2353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dirty="0"/>
                  <a:t>最良解の目的関数値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8EBBC1C5-05C8-4C38-A658-C3760F981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488" y="3045826"/>
                <a:ext cx="2353850" cy="369332"/>
              </a:xfrm>
              <a:prstGeom prst="rect">
                <a:avLst/>
              </a:prstGeom>
              <a:blipFill>
                <a:blip r:embed="rId2"/>
                <a:stretch>
                  <a:fillRect l="-2332" t="-10000" r="-518" b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D1FCD76-BF57-4410-B17A-0A6FCBE0D34F}"/>
              </a:ext>
            </a:extLst>
          </p:cNvPr>
          <p:cNvSpPr/>
          <p:nvPr/>
        </p:nvSpPr>
        <p:spPr>
          <a:xfrm>
            <a:off x="3063321" y="2162844"/>
            <a:ext cx="2152650" cy="72695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</a:rPr>
              <a:t>Adaptive MOEA/D</a:t>
            </a: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77801D32-C332-48F0-A240-5948EB7B7636}"/>
              </a:ext>
            </a:extLst>
          </p:cNvPr>
          <p:cNvCxnSpPr>
            <a:cxnSpLocks/>
          </p:cNvCxnSpPr>
          <p:nvPr/>
        </p:nvCxnSpPr>
        <p:spPr>
          <a:xfrm>
            <a:off x="224291" y="3447971"/>
            <a:ext cx="1136582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FC99B87-90D7-4D67-B681-A4CBCC95FA89}"/>
              </a:ext>
            </a:extLst>
          </p:cNvPr>
          <p:cNvSpPr txBox="1"/>
          <p:nvPr/>
        </p:nvSpPr>
        <p:spPr>
          <a:xfrm>
            <a:off x="800422" y="3581888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可能解の獲得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2397EF7-EBB0-4041-99BA-2F85E97D0DE2}"/>
              </a:ext>
            </a:extLst>
          </p:cNvPr>
          <p:cNvSpPr/>
          <p:nvPr/>
        </p:nvSpPr>
        <p:spPr>
          <a:xfrm>
            <a:off x="5296934" y="2564757"/>
            <a:ext cx="2052637" cy="32481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b="1" dirty="0"/>
              <a:t>適応型</a:t>
            </a:r>
            <a:r>
              <a:rPr kumimoji="1" lang="en-US" altLang="ja-JP" sz="1800" b="1" dirty="0"/>
              <a:t>PSO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2CA9C2B-7CD1-403B-AE6A-E2A20AB08756}"/>
              </a:ext>
            </a:extLst>
          </p:cNvPr>
          <p:cNvSpPr/>
          <p:nvPr/>
        </p:nvSpPr>
        <p:spPr>
          <a:xfrm>
            <a:off x="7389592" y="2564757"/>
            <a:ext cx="2052637" cy="32481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b="1" dirty="0"/>
              <a:t>JADE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1F388E4C-4B83-40DC-980C-42C8EEBE5284}"/>
              </a:ext>
            </a:extLst>
          </p:cNvPr>
          <p:cNvSpPr/>
          <p:nvPr/>
        </p:nvSpPr>
        <p:spPr>
          <a:xfrm>
            <a:off x="5296934" y="2165415"/>
            <a:ext cx="6233848" cy="35323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b="1" dirty="0"/>
              <a:t>Feasibility Rule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58DF1C4-96A1-413D-8FE5-B1BF7751598B}"/>
              </a:ext>
            </a:extLst>
          </p:cNvPr>
          <p:cNvSpPr/>
          <p:nvPr/>
        </p:nvSpPr>
        <p:spPr>
          <a:xfrm>
            <a:off x="9478145" y="2564757"/>
            <a:ext cx="2052637" cy="32481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b="1" dirty="0"/>
              <a:t>SHADE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ACBD5A58-B325-40C0-9E2E-A84B7E994282}"/>
              </a:ext>
            </a:extLst>
          </p:cNvPr>
          <p:cNvSpPr txBox="1"/>
          <p:nvPr/>
        </p:nvSpPr>
        <p:spPr>
          <a:xfrm>
            <a:off x="1010415" y="419001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計算時間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1865DDB-99DA-4BB5-B95E-9E3F7E9AE6F7}"/>
              </a:ext>
            </a:extLst>
          </p:cNvPr>
          <p:cNvSpPr txBox="1"/>
          <p:nvPr/>
        </p:nvSpPr>
        <p:spPr>
          <a:xfrm>
            <a:off x="3630532" y="3040589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dirty="0"/>
              <a:t>338,883</a:t>
            </a:r>
            <a:endParaRPr kumimoji="1" lang="ja-JP" altLang="en-US" sz="18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3C10527-2939-41FD-B639-83479990A999}"/>
              </a:ext>
            </a:extLst>
          </p:cNvPr>
          <p:cNvSpPr txBox="1"/>
          <p:nvPr/>
        </p:nvSpPr>
        <p:spPr>
          <a:xfrm>
            <a:off x="5814138" y="304289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dirty="0">
                <a:solidFill>
                  <a:schemeClr val="tx1"/>
                </a:solidFill>
              </a:rPr>
              <a:t>527,177</a:t>
            </a:r>
            <a:endParaRPr kumimoji="1"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DE53197-D577-4DFE-8B10-FB6CF9068879}"/>
              </a:ext>
            </a:extLst>
          </p:cNvPr>
          <p:cNvSpPr txBox="1"/>
          <p:nvPr/>
        </p:nvSpPr>
        <p:spPr>
          <a:xfrm>
            <a:off x="7759060" y="3035270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dirty="0">
                <a:solidFill>
                  <a:srgbClr val="FF0000"/>
                </a:solidFill>
              </a:rPr>
              <a:t>417,427.50</a:t>
            </a:r>
            <a:endParaRPr kumimoji="1" lang="ja-JP" altLang="en-US" sz="1800" dirty="0">
              <a:solidFill>
                <a:srgbClr val="FF0000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0326990C-E28F-4FDF-9C95-EBD3489723BD}"/>
              </a:ext>
            </a:extLst>
          </p:cNvPr>
          <p:cNvSpPr txBox="1"/>
          <p:nvPr/>
        </p:nvSpPr>
        <p:spPr>
          <a:xfrm>
            <a:off x="9835049" y="303801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dirty="0">
                <a:solidFill>
                  <a:srgbClr val="FF0000"/>
                </a:solidFill>
              </a:rPr>
              <a:t>417,427.49</a:t>
            </a:r>
            <a:endParaRPr kumimoji="1" lang="ja-JP" altLang="en-US" sz="1800" dirty="0">
              <a:solidFill>
                <a:srgbClr val="FF0000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8E3D8FF-9439-471F-8FBE-4DEA49B04F33}"/>
              </a:ext>
            </a:extLst>
          </p:cNvPr>
          <p:cNvSpPr txBox="1"/>
          <p:nvPr/>
        </p:nvSpPr>
        <p:spPr>
          <a:xfrm>
            <a:off x="3954338" y="3581976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dirty="0"/>
              <a:t>×</a:t>
            </a:r>
            <a:endParaRPr kumimoji="1" lang="ja-JP" altLang="en-US" sz="1800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FCF62CB-58D4-4EC8-9148-03A11C5E4ED9}"/>
              </a:ext>
            </a:extLst>
          </p:cNvPr>
          <p:cNvSpPr txBox="1"/>
          <p:nvPr/>
        </p:nvSpPr>
        <p:spPr>
          <a:xfrm>
            <a:off x="6115502" y="35780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>
                <a:solidFill>
                  <a:srgbClr val="FF0000"/>
                </a:solidFill>
              </a:rPr>
              <a:t>〇</a:t>
            </a:r>
            <a:endParaRPr kumimoji="1" lang="ja-JP" altLang="en-US" sz="1800" dirty="0">
              <a:solidFill>
                <a:srgbClr val="FF0000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E6841778-955A-4EDA-B88D-A1A58BE254EC}"/>
              </a:ext>
            </a:extLst>
          </p:cNvPr>
          <p:cNvSpPr txBox="1"/>
          <p:nvPr/>
        </p:nvSpPr>
        <p:spPr>
          <a:xfrm>
            <a:off x="8220725" y="358610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>
                <a:solidFill>
                  <a:srgbClr val="FF0000"/>
                </a:solidFill>
              </a:rPr>
              <a:t>〇</a:t>
            </a:r>
            <a:endParaRPr kumimoji="1" lang="ja-JP" altLang="en-US" sz="1800" dirty="0">
              <a:solidFill>
                <a:srgbClr val="FF0000"/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E02C6821-EB95-404A-9440-488A02AF0287}"/>
              </a:ext>
            </a:extLst>
          </p:cNvPr>
          <p:cNvSpPr txBox="1"/>
          <p:nvPr/>
        </p:nvSpPr>
        <p:spPr>
          <a:xfrm>
            <a:off x="10296714" y="358941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>
                <a:solidFill>
                  <a:srgbClr val="FF0000"/>
                </a:solidFill>
              </a:rPr>
              <a:t>〇</a:t>
            </a:r>
            <a:endParaRPr kumimoji="1" lang="ja-JP" altLang="en-US" sz="1800" dirty="0">
              <a:solidFill>
                <a:srgbClr val="FF0000"/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0F1D640D-E240-4F77-A394-49D0AB10DD04}"/>
              </a:ext>
            </a:extLst>
          </p:cNvPr>
          <p:cNvSpPr txBox="1"/>
          <p:nvPr/>
        </p:nvSpPr>
        <p:spPr>
          <a:xfrm>
            <a:off x="3682629" y="4184561"/>
            <a:ext cx="914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dirty="0"/>
              <a:t>22.9min</a:t>
            </a:r>
            <a:endParaRPr kumimoji="1" lang="ja-JP" altLang="en-US" sz="1600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730EA1FE-32B8-4D0F-9E1F-8A4E81AF1487}"/>
              </a:ext>
            </a:extLst>
          </p:cNvPr>
          <p:cNvSpPr txBox="1"/>
          <p:nvPr/>
        </p:nvSpPr>
        <p:spPr>
          <a:xfrm>
            <a:off x="5866234" y="4041686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dirty="0"/>
              <a:t>10.6min</a:t>
            </a:r>
            <a:endParaRPr kumimoji="1" lang="ja-JP" altLang="en-US" sz="1600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171BCA7-30F0-4C39-B095-55E386E7C271}"/>
              </a:ext>
            </a:extLst>
          </p:cNvPr>
          <p:cNvSpPr txBox="1"/>
          <p:nvPr/>
        </p:nvSpPr>
        <p:spPr>
          <a:xfrm>
            <a:off x="8049840" y="4041686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dirty="0"/>
              <a:t>21.4min</a:t>
            </a:r>
            <a:endParaRPr kumimoji="1" lang="ja-JP" altLang="en-US" sz="1600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3E1D8978-FB49-4EF2-B587-0EBA600D36A6}"/>
              </a:ext>
            </a:extLst>
          </p:cNvPr>
          <p:cNvSpPr txBox="1"/>
          <p:nvPr/>
        </p:nvSpPr>
        <p:spPr>
          <a:xfrm>
            <a:off x="10055752" y="4041686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dirty="0"/>
              <a:t>14.3min</a:t>
            </a:r>
            <a:endParaRPr kumimoji="1" lang="ja-JP" altLang="en-US" sz="16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269BCD7-0EDF-4134-BD08-D8D557BEEF59}"/>
              </a:ext>
            </a:extLst>
          </p:cNvPr>
          <p:cNvSpPr txBox="1"/>
          <p:nvPr/>
        </p:nvSpPr>
        <p:spPr>
          <a:xfrm>
            <a:off x="5458269" y="4299064"/>
            <a:ext cx="1729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dirty="0"/>
              <a:t>(</a:t>
            </a:r>
            <a:r>
              <a:rPr kumimoji="1" lang="ja-JP" altLang="en-US" sz="1600" dirty="0"/>
              <a:t>可能解は</a:t>
            </a:r>
            <a:r>
              <a:rPr kumimoji="1" lang="en-US" altLang="ja-JP" sz="1600" dirty="0"/>
              <a:t>3.6min)</a:t>
            </a:r>
            <a:endParaRPr kumimoji="1" lang="ja-JP" altLang="en-US" sz="16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CA923CF-BA6F-4E2F-9964-7DC2CEC04A42}"/>
              </a:ext>
            </a:extLst>
          </p:cNvPr>
          <p:cNvSpPr txBox="1"/>
          <p:nvPr/>
        </p:nvSpPr>
        <p:spPr>
          <a:xfrm>
            <a:off x="7676340" y="4315260"/>
            <a:ext cx="1661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dirty="0">
                <a:solidFill>
                  <a:srgbClr val="FF0000"/>
                </a:solidFill>
              </a:rPr>
              <a:t>(</a:t>
            </a:r>
            <a:r>
              <a:rPr kumimoji="1" lang="ja-JP" altLang="en-US" sz="1600" dirty="0">
                <a:solidFill>
                  <a:srgbClr val="FF0000"/>
                </a:solidFill>
              </a:rPr>
              <a:t>可能解は</a:t>
            </a:r>
            <a:r>
              <a:rPr kumimoji="1" lang="en-US" altLang="ja-JP" sz="1600" dirty="0">
                <a:solidFill>
                  <a:srgbClr val="FF0000"/>
                </a:solidFill>
              </a:rPr>
              <a:t>22sec)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8B02F3F1-51F7-4441-96F8-E850C33C8F05}"/>
              </a:ext>
            </a:extLst>
          </p:cNvPr>
          <p:cNvSpPr txBox="1"/>
          <p:nvPr/>
        </p:nvSpPr>
        <p:spPr>
          <a:xfrm>
            <a:off x="9767779" y="4336704"/>
            <a:ext cx="1547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dirty="0">
                <a:solidFill>
                  <a:srgbClr val="FF0000"/>
                </a:solidFill>
              </a:rPr>
              <a:t>(</a:t>
            </a:r>
            <a:r>
              <a:rPr kumimoji="1" lang="ja-JP" altLang="en-US" sz="1600" dirty="0">
                <a:solidFill>
                  <a:srgbClr val="FF0000"/>
                </a:solidFill>
              </a:rPr>
              <a:t>可能解は</a:t>
            </a:r>
            <a:r>
              <a:rPr kumimoji="1" lang="en-US" altLang="ja-JP" sz="1600" dirty="0">
                <a:solidFill>
                  <a:srgbClr val="FF0000"/>
                </a:solidFill>
              </a:rPr>
              <a:t>7sec)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77F99FAF-1C99-48E6-902A-8A5D9F27EDA1}"/>
              </a:ext>
            </a:extLst>
          </p:cNvPr>
          <p:cNvCxnSpPr>
            <a:cxnSpLocks/>
          </p:cNvCxnSpPr>
          <p:nvPr/>
        </p:nvCxnSpPr>
        <p:spPr>
          <a:xfrm>
            <a:off x="224291" y="3974487"/>
            <a:ext cx="1136582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ADE65737-EBC2-4685-8F5D-6256519D4E33}"/>
              </a:ext>
            </a:extLst>
          </p:cNvPr>
          <p:cNvCxnSpPr>
            <a:cxnSpLocks/>
          </p:cNvCxnSpPr>
          <p:nvPr/>
        </p:nvCxnSpPr>
        <p:spPr>
          <a:xfrm>
            <a:off x="224291" y="4675258"/>
            <a:ext cx="1136582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3201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アルゴリズム開発・検証の進捗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39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535381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制約対処法と近傍生成法について、別々に改良・検証を進めた。</a:t>
            </a:r>
            <a:endParaRPr lang="en-US" altLang="ja-JP" sz="28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34ABD51-F839-4248-9067-3256F0F116A5}"/>
              </a:ext>
            </a:extLst>
          </p:cNvPr>
          <p:cNvSpPr txBox="1"/>
          <p:nvPr/>
        </p:nvSpPr>
        <p:spPr>
          <a:xfrm>
            <a:off x="571983" y="-20412"/>
            <a:ext cx="6695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2.4 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アルゴリズム要素検討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A6B4B9B-CB6A-4A73-8AED-AC68086B55FA}"/>
              </a:ext>
            </a:extLst>
          </p:cNvPr>
          <p:cNvSpPr txBox="1"/>
          <p:nvPr/>
        </p:nvSpPr>
        <p:spPr>
          <a:xfrm>
            <a:off x="347145" y="468169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/>
              <a:t>近傍生成法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61C0772-EA65-4A5E-8500-88FF936C7C5C}"/>
              </a:ext>
            </a:extLst>
          </p:cNvPr>
          <p:cNvSpPr txBox="1"/>
          <p:nvPr/>
        </p:nvSpPr>
        <p:spPr>
          <a:xfrm>
            <a:off x="347145" y="2884126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/>
              <a:t>制約対処法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8860B63E-9A83-4BF6-8647-5A6D73A86542}"/>
              </a:ext>
            </a:extLst>
          </p:cNvPr>
          <p:cNvCxnSpPr/>
          <p:nvPr/>
        </p:nvCxnSpPr>
        <p:spPr>
          <a:xfrm>
            <a:off x="2155593" y="1740317"/>
            <a:ext cx="0" cy="434035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E152613-5F85-4D4E-8086-D269337DA0E9}"/>
              </a:ext>
            </a:extLst>
          </p:cNvPr>
          <p:cNvSpPr txBox="1"/>
          <p:nvPr/>
        </p:nvSpPr>
        <p:spPr>
          <a:xfrm>
            <a:off x="2301761" y="4681694"/>
            <a:ext cx="3256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Differential Evolution</a:t>
            </a:r>
            <a:r>
              <a:rPr kumimoji="1" lang="ja-JP" altLang="en-US" sz="2000" dirty="0"/>
              <a:t>の改良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17DF28A8-B205-421A-8602-4238C4E52A25}"/>
              </a:ext>
            </a:extLst>
          </p:cNvPr>
          <p:cNvSpPr txBox="1"/>
          <p:nvPr/>
        </p:nvSpPr>
        <p:spPr>
          <a:xfrm>
            <a:off x="2575169" y="2709601"/>
            <a:ext cx="27093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dirty="0"/>
              <a:t>多目的最適化アプローチ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03F6131-6D93-4F5E-AE44-A89755427704}"/>
              </a:ext>
            </a:extLst>
          </p:cNvPr>
          <p:cNvSpPr txBox="1"/>
          <p:nvPr/>
        </p:nvSpPr>
        <p:spPr>
          <a:xfrm>
            <a:off x="2612840" y="3118831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（問題分割、</a:t>
            </a:r>
            <a:r>
              <a:rPr kumimoji="1" lang="en-US" altLang="ja-JP" dirty="0"/>
              <a:t>MOEA/D</a:t>
            </a:r>
            <a:r>
              <a:rPr kumimoji="1" lang="ja-JP" altLang="en-US" dirty="0"/>
              <a:t>）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BD7A66B-1BB1-4281-B5CC-26BE821CF4F1}"/>
              </a:ext>
            </a:extLst>
          </p:cNvPr>
          <p:cNvSpPr txBox="1"/>
          <p:nvPr/>
        </p:nvSpPr>
        <p:spPr>
          <a:xfrm>
            <a:off x="6054189" y="4681694"/>
            <a:ext cx="1794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佐藤さん検討</a:t>
            </a:r>
          </a:p>
        </p:txBody>
      </p:sp>
      <p:sp>
        <p:nvSpPr>
          <p:cNvPr id="5" name="二等辺三角形 4">
            <a:extLst>
              <a:ext uri="{FF2B5EF4-FFF2-40B4-BE49-F238E27FC236}">
                <a16:creationId xmlns:a16="http://schemas.microsoft.com/office/drawing/2014/main" id="{629941FD-13CE-549B-414A-6D0EA4415F3D}"/>
              </a:ext>
            </a:extLst>
          </p:cNvPr>
          <p:cNvSpPr/>
          <p:nvPr/>
        </p:nvSpPr>
        <p:spPr>
          <a:xfrm rot="5400000">
            <a:off x="7972612" y="2883753"/>
            <a:ext cx="489755" cy="437606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二等辺三角形 6">
            <a:extLst>
              <a:ext uri="{FF2B5EF4-FFF2-40B4-BE49-F238E27FC236}">
                <a16:creationId xmlns:a16="http://schemas.microsoft.com/office/drawing/2014/main" id="{96ABB5B1-33F3-C42C-05B6-94A93BA13D2E}"/>
              </a:ext>
            </a:extLst>
          </p:cNvPr>
          <p:cNvSpPr/>
          <p:nvPr/>
        </p:nvSpPr>
        <p:spPr>
          <a:xfrm rot="5400000">
            <a:off x="7972612" y="4662946"/>
            <a:ext cx="489755" cy="437606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4948413-03F0-4DFF-14F4-DC753E6EA0B3}"/>
              </a:ext>
            </a:extLst>
          </p:cNvPr>
          <p:cNvSpPr txBox="1"/>
          <p:nvPr/>
        </p:nvSpPr>
        <p:spPr>
          <a:xfrm>
            <a:off x="5993070" y="2589122"/>
            <a:ext cx="19164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安田さん・</a:t>
            </a:r>
            <a:endParaRPr kumimoji="1" lang="en-US" altLang="ja-JP" sz="2000" dirty="0"/>
          </a:p>
          <a:p>
            <a:pPr algn="ctr"/>
            <a:r>
              <a:rPr kumimoji="1" lang="ja-JP" altLang="en-US" sz="2000" dirty="0"/>
              <a:t>小嶋さん・</a:t>
            </a:r>
            <a:endParaRPr kumimoji="1" lang="en-US" altLang="ja-JP" sz="2000" dirty="0"/>
          </a:p>
          <a:p>
            <a:pPr algn="ctr"/>
            <a:r>
              <a:rPr kumimoji="1" lang="ja-JP" altLang="en-US" sz="2000" dirty="0"/>
              <a:t>宇津本さん検討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029E157-54C8-8EBF-F723-F6EFC5A182ED}"/>
              </a:ext>
            </a:extLst>
          </p:cNvPr>
          <p:cNvSpPr txBox="1"/>
          <p:nvPr/>
        </p:nvSpPr>
        <p:spPr>
          <a:xfrm>
            <a:off x="8974239" y="4527806"/>
            <a:ext cx="26508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有制約最適化における近傍生成の改善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23C72DF-2EDE-81A6-A518-526D0C0D44B2}"/>
              </a:ext>
            </a:extLst>
          </p:cNvPr>
          <p:cNvSpPr txBox="1"/>
          <p:nvPr/>
        </p:nvSpPr>
        <p:spPr>
          <a:xfrm>
            <a:off x="9051545" y="2592949"/>
            <a:ext cx="27404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スケール差の影響分析と正規化法の開発</a:t>
            </a:r>
          </a:p>
        </p:txBody>
      </p: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68CD09F4-E933-AC81-C792-2A5FD6C84CA6}"/>
              </a:ext>
            </a:extLst>
          </p:cNvPr>
          <p:cNvCxnSpPr/>
          <p:nvPr/>
        </p:nvCxnSpPr>
        <p:spPr>
          <a:xfrm>
            <a:off x="5718562" y="1670633"/>
            <a:ext cx="0" cy="434035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DE7EE87-0DD3-4663-87CA-62B82E6B7789}"/>
              </a:ext>
            </a:extLst>
          </p:cNvPr>
          <p:cNvSpPr txBox="1"/>
          <p:nvPr/>
        </p:nvSpPr>
        <p:spPr>
          <a:xfrm>
            <a:off x="8914156" y="3250533"/>
            <a:ext cx="237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accent4"/>
                </a:solidFill>
              </a:rPr>
              <a:t>⇒一部成果を抜粋</a:t>
            </a:r>
          </a:p>
        </p:txBody>
      </p:sp>
    </p:spTree>
    <p:extLst>
      <p:ext uri="{BB962C8B-B14F-4D97-AF65-F5344CB8AC3E}">
        <p14:creationId xmlns:p14="http://schemas.microsoft.com/office/powerpoint/2010/main" val="549007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C8421F-CAD6-450B-B17C-237217A27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アジェンダ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6049B0A-2A79-476D-AE90-B7F449C01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99F7BBF-2393-4F65-BAE8-78DC78E98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ja-JP" altLang="en-US" dirty="0"/>
              <a:t>生成系</a:t>
            </a:r>
            <a:r>
              <a:rPr kumimoji="1" lang="en-US" altLang="ja-JP" dirty="0"/>
              <a:t>AI</a:t>
            </a:r>
            <a:r>
              <a:rPr kumimoji="1" lang="ja-JP" altLang="en-US" dirty="0"/>
              <a:t>サービス</a:t>
            </a:r>
            <a:endParaRPr kumimoji="1" lang="en-US" altLang="ja-JP" dirty="0"/>
          </a:p>
          <a:p>
            <a:r>
              <a:rPr kumimoji="1" lang="en-US" altLang="ja-JP" dirty="0" err="1"/>
              <a:t>ChatGPT</a:t>
            </a:r>
            <a:endParaRPr kumimoji="1" lang="en-US" altLang="ja-JP" dirty="0"/>
          </a:p>
          <a:p>
            <a:r>
              <a:rPr kumimoji="1" lang="ja-JP" altLang="en-US" dirty="0"/>
              <a:t>注意点と今後の展開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049045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en-US" altLang="ja-JP" dirty="0"/>
              <a:t>2022</a:t>
            </a:r>
            <a:r>
              <a:rPr lang="ja-JP" altLang="en-US" dirty="0"/>
              <a:t>年度　技術評価状況（最適化技術）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40</a:t>
            </a:fld>
            <a:endParaRPr kumimoji="1" lang="ja-JP" altLang="en-US"/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09C4D91A-7C0E-4F5A-B1AF-EFFEA5C93524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今年度の成果</a:t>
            </a:r>
          </a:p>
        </p:txBody>
      </p:sp>
      <p:graphicFrame>
        <p:nvGraphicFramePr>
          <p:cNvPr id="7" name="表 6">
            <a:extLst>
              <a:ext uri="{FF2B5EF4-FFF2-40B4-BE49-F238E27FC236}">
                <a16:creationId xmlns:a16="http://schemas.microsoft.com/office/drawing/2014/main" id="{5A61892A-94EA-4D29-9C1A-5096405CC7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742585"/>
              </p:ext>
            </p:extLst>
          </p:nvPr>
        </p:nvGraphicFramePr>
        <p:xfrm>
          <a:off x="436967" y="2285756"/>
          <a:ext cx="11344213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8111">
                  <a:extLst>
                    <a:ext uri="{9D8B030D-6E8A-4147-A177-3AD203B41FA5}">
                      <a16:colId xmlns:a16="http://schemas.microsoft.com/office/drawing/2014/main" val="85338569"/>
                    </a:ext>
                  </a:extLst>
                </a:gridCol>
                <a:gridCol w="1959329">
                  <a:extLst>
                    <a:ext uri="{9D8B030D-6E8A-4147-A177-3AD203B41FA5}">
                      <a16:colId xmlns:a16="http://schemas.microsoft.com/office/drawing/2014/main" val="730934563"/>
                    </a:ext>
                  </a:extLst>
                </a:gridCol>
                <a:gridCol w="1922021">
                  <a:extLst>
                    <a:ext uri="{9D8B030D-6E8A-4147-A177-3AD203B41FA5}">
                      <a16:colId xmlns:a16="http://schemas.microsoft.com/office/drawing/2014/main" val="2556546168"/>
                    </a:ext>
                  </a:extLst>
                </a:gridCol>
                <a:gridCol w="1342822">
                  <a:extLst>
                    <a:ext uri="{9D8B030D-6E8A-4147-A177-3AD203B41FA5}">
                      <a16:colId xmlns:a16="http://schemas.microsoft.com/office/drawing/2014/main" val="422137597"/>
                    </a:ext>
                  </a:extLst>
                </a:gridCol>
                <a:gridCol w="2001078">
                  <a:extLst>
                    <a:ext uri="{9D8B030D-6E8A-4147-A177-3AD203B41FA5}">
                      <a16:colId xmlns:a16="http://schemas.microsoft.com/office/drawing/2014/main" val="1645929428"/>
                    </a:ext>
                  </a:extLst>
                </a:gridCol>
                <a:gridCol w="1683026">
                  <a:extLst>
                    <a:ext uri="{9D8B030D-6E8A-4147-A177-3AD203B41FA5}">
                      <a16:colId xmlns:a16="http://schemas.microsoft.com/office/drawing/2014/main" val="2427704019"/>
                    </a:ext>
                  </a:extLst>
                </a:gridCol>
                <a:gridCol w="1987826">
                  <a:extLst>
                    <a:ext uri="{9D8B030D-6E8A-4147-A177-3AD203B41FA5}">
                      <a16:colId xmlns:a16="http://schemas.microsoft.com/office/drawing/2014/main" val="938337337"/>
                    </a:ext>
                  </a:extLst>
                </a:gridCol>
              </a:tblGrid>
              <a:tr h="206869"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#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問題設定</a:t>
                      </a:r>
                      <a:endParaRPr kumimoji="1" lang="en-US" altLang="ja-JP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クラス</a:t>
                      </a:r>
                      <a:endParaRPr kumimoji="1" lang="en-US" altLang="ja-JP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問題分割</a:t>
                      </a:r>
                      <a:endParaRPr kumimoji="1" lang="en-US" altLang="ja-JP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en-US" altLang="ja-JP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違反量削減優先</a:t>
                      </a:r>
                      <a:endParaRPr kumimoji="1" lang="en-US" altLang="ja-JP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en-US" altLang="ja-JP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2811591"/>
                  </a:ext>
                </a:extLst>
              </a:tr>
              <a:tr h="206869">
                <a:tc vMerge="1">
                  <a:txBody>
                    <a:bodyPr/>
                    <a:lstStyle/>
                    <a:p>
                      <a:pPr algn="ctr"/>
                      <a:endParaRPr kumimoji="1" lang="en-US" altLang="ja-JP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kumimoji="1" lang="en-US" altLang="ja-JP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kumimoji="1" lang="en-US" altLang="ja-JP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計算時間</a:t>
                      </a:r>
                      <a:endParaRPr kumimoji="1" lang="en-US" altLang="ja-JP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探索効率</a:t>
                      </a:r>
                      <a:endParaRPr kumimoji="1" lang="en-US" altLang="ja-JP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計算時間</a:t>
                      </a:r>
                      <a:endParaRPr kumimoji="1" lang="en-US" altLang="ja-JP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探索効率</a:t>
                      </a:r>
                      <a:endParaRPr kumimoji="1" lang="en-US" altLang="ja-JP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417141"/>
                  </a:ext>
                </a:extLst>
              </a:tr>
              <a:tr h="434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/>
                        <a:t>1</a:t>
                      </a:r>
                      <a:endParaRPr kumimoji="1" lang="ja-JP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ベンチマーク問題</a:t>
                      </a:r>
                      <a:endParaRPr kumimoji="1" lang="en-US" altLang="ja-JP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変数　連続 </a:t>
                      </a:r>
                      <a:r>
                        <a:rPr kumimoji="1" lang="en-US" altLang="ja-JP" sz="1200" dirty="0"/>
                        <a:t>(100</a:t>
                      </a:r>
                      <a:r>
                        <a:rPr kumimoji="1" lang="ja-JP" altLang="en-US" sz="1200" dirty="0"/>
                        <a:t>次元</a:t>
                      </a:r>
                      <a:r>
                        <a:rPr kumimoji="1" lang="en-US" altLang="ja-JP" sz="1200" dirty="0"/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目的関数　凸</a:t>
                      </a:r>
                      <a:endParaRPr kumimoji="1" lang="en-US" altLang="ja-JP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制約関数　凸</a:t>
                      </a:r>
                      <a:endParaRPr kumimoji="1" lang="en-US" altLang="ja-JP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dirty="0">
                          <a:solidFill>
                            <a:schemeClr val="accent4"/>
                          </a:solidFill>
                        </a:rPr>
                        <a:t>〇</a:t>
                      </a:r>
                      <a:endParaRPr kumimoji="1" lang="en-US" altLang="ja-JP" sz="1600" dirty="0">
                        <a:solidFill>
                          <a:schemeClr val="accent4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</a:t>
                      </a:r>
                      <a:r>
                        <a:rPr kumimoji="1" lang="en-US" altLang="ja-JP" sz="1400" dirty="0"/>
                        <a:t>3</a:t>
                      </a:r>
                      <a:r>
                        <a:rPr kumimoji="1" lang="ja-JP" altLang="en-US" sz="1400" dirty="0"/>
                        <a:t>分）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dirty="0">
                          <a:solidFill>
                            <a:schemeClr val="accent4"/>
                          </a:solidFill>
                        </a:rPr>
                        <a:t>〇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（可能解獲得可）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dirty="0">
                          <a:solidFill>
                            <a:schemeClr val="accent4"/>
                          </a:solidFill>
                        </a:rPr>
                        <a:t>〇</a:t>
                      </a:r>
                      <a:endParaRPr kumimoji="1" lang="en-US" altLang="ja-JP" sz="1600" dirty="0">
                        <a:solidFill>
                          <a:schemeClr val="accent4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</a:t>
                      </a:r>
                      <a:r>
                        <a:rPr kumimoji="1" lang="en-US" altLang="ja-JP" sz="1400" dirty="0"/>
                        <a:t>1</a:t>
                      </a:r>
                      <a:r>
                        <a:rPr kumimoji="1" lang="ja-JP" altLang="en-US" sz="1400" dirty="0"/>
                        <a:t>分）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dirty="0">
                          <a:solidFill>
                            <a:schemeClr val="accent4"/>
                          </a:solidFill>
                        </a:rPr>
                        <a:t>◎</a:t>
                      </a:r>
                      <a:endParaRPr kumimoji="1" lang="en-US" altLang="ja-JP" sz="1600" dirty="0">
                        <a:solidFill>
                          <a:schemeClr val="accent4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（可能解獲得可）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634353"/>
                  </a:ext>
                </a:extLst>
              </a:tr>
              <a:tr h="434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/>
                        <a:t>2</a:t>
                      </a:r>
                      <a:endParaRPr kumimoji="1" lang="ja-JP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ベンチマーク問題</a:t>
                      </a:r>
                      <a:endParaRPr kumimoji="1" lang="en-US" altLang="ja-JP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変数　連続 </a:t>
                      </a:r>
                      <a:r>
                        <a:rPr kumimoji="1" lang="en-US" altLang="ja-JP" sz="1200" dirty="0"/>
                        <a:t>(100</a:t>
                      </a:r>
                      <a:r>
                        <a:rPr kumimoji="1" lang="ja-JP" altLang="en-US" sz="1200" dirty="0"/>
                        <a:t>次元</a:t>
                      </a:r>
                      <a:r>
                        <a:rPr kumimoji="1" lang="en-US" altLang="ja-JP" sz="1200" dirty="0"/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目的関数　凸</a:t>
                      </a:r>
                      <a:endParaRPr kumimoji="1" lang="en-US" altLang="ja-JP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制約関数　非凸</a:t>
                      </a:r>
                      <a:endParaRPr kumimoji="1" lang="en-US" altLang="ja-JP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dirty="0">
                          <a:solidFill>
                            <a:schemeClr val="accent4"/>
                          </a:solidFill>
                        </a:rPr>
                        <a:t>〇</a:t>
                      </a:r>
                      <a:endParaRPr kumimoji="1" lang="en-US" altLang="ja-JP" sz="1600" dirty="0">
                        <a:solidFill>
                          <a:schemeClr val="accent4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</a:t>
                      </a:r>
                      <a:r>
                        <a:rPr kumimoji="1" lang="en-US" altLang="ja-JP" sz="1400" dirty="0"/>
                        <a:t>2</a:t>
                      </a:r>
                      <a:r>
                        <a:rPr kumimoji="1" lang="ja-JP" altLang="en-US" sz="1400" dirty="0"/>
                        <a:t>分）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dirty="0">
                          <a:solidFill>
                            <a:schemeClr val="accent4"/>
                          </a:solidFill>
                        </a:rPr>
                        <a:t>◎</a:t>
                      </a:r>
                      <a:endParaRPr kumimoji="1" lang="en-US" altLang="ja-JP" sz="1600" dirty="0">
                        <a:solidFill>
                          <a:schemeClr val="accent4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（可能解獲得速い）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dirty="0">
                          <a:solidFill>
                            <a:schemeClr val="accent4"/>
                          </a:solidFill>
                        </a:rPr>
                        <a:t>〇</a:t>
                      </a:r>
                      <a:endParaRPr kumimoji="1" lang="en-US" altLang="ja-JP" sz="1600" dirty="0">
                        <a:solidFill>
                          <a:schemeClr val="accent4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</a:t>
                      </a:r>
                      <a:r>
                        <a:rPr kumimoji="1" lang="en-US" altLang="ja-JP" sz="1400" dirty="0"/>
                        <a:t>1</a:t>
                      </a:r>
                      <a:r>
                        <a:rPr kumimoji="1" lang="ja-JP" altLang="en-US" sz="1400" dirty="0"/>
                        <a:t>分）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/>
                        <a:t>×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（可能解得られず）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6075434"/>
                  </a:ext>
                </a:extLst>
              </a:tr>
              <a:tr h="434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/>
                        <a:t>3</a:t>
                      </a:r>
                      <a:endParaRPr kumimoji="1" lang="ja-JP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スケジューリング問題</a:t>
                      </a:r>
                      <a:endParaRPr kumimoji="1" lang="en-US" altLang="ja-JP" sz="14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（紙パ蒸解工程）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変数　連続 </a:t>
                      </a:r>
                      <a:r>
                        <a:rPr kumimoji="1" lang="en-US" altLang="ja-JP" sz="1200" dirty="0"/>
                        <a:t>(28</a:t>
                      </a:r>
                      <a:r>
                        <a:rPr kumimoji="1" lang="ja-JP" altLang="en-US" sz="1200" dirty="0"/>
                        <a:t>次元</a:t>
                      </a:r>
                      <a:r>
                        <a:rPr kumimoji="1" lang="en-US" altLang="ja-JP" sz="1200" dirty="0"/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目的関数　線形</a:t>
                      </a:r>
                      <a:endParaRPr kumimoji="1" lang="en-US" altLang="ja-JP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制約関数　線形</a:t>
                      </a:r>
                      <a:endParaRPr kumimoji="1" lang="en-US" altLang="ja-JP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/>
                        <a:t>×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</a:t>
                      </a:r>
                      <a:r>
                        <a:rPr kumimoji="1" lang="en-US" altLang="ja-JP" sz="1400" dirty="0"/>
                        <a:t>23</a:t>
                      </a:r>
                      <a:r>
                        <a:rPr kumimoji="1" lang="ja-JP" altLang="en-US" sz="1400" dirty="0"/>
                        <a:t>分）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/>
                        <a:t>×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（可能解得られず）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dirty="0">
                          <a:solidFill>
                            <a:schemeClr val="accent4"/>
                          </a:solidFill>
                        </a:rPr>
                        <a:t>〇</a:t>
                      </a:r>
                      <a:endParaRPr kumimoji="1" lang="en-US" altLang="ja-JP" sz="1600" dirty="0">
                        <a:solidFill>
                          <a:schemeClr val="accent4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</a:t>
                      </a:r>
                      <a:r>
                        <a:rPr kumimoji="1" lang="en-US" altLang="ja-JP" sz="1400" dirty="0"/>
                        <a:t>7</a:t>
                      </a:r>
                      <a:r>
                        <a:rPr kumimoji="1" lang="ja-JP" altLang="en-US" sz="1400" dirty="0"/>
                        <a:t>秒）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dirty="0">
                          <a:solidFill>
                            <a:schemeClr val="accent4"/>
                          </a:solidFill>
                        </a:rPr>
                        <a:t>◎</a:t>
                      </a:r>
                      <a:endParaRPr kumimoji="1" lang="en-US" altLang="ja-JP" sz="1600" dirty="0">
                        <a:solidFill>
                          <a:schemeClr val="accent4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（可能解獲得）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447074"/>
                  </a:ext>
                </a:extLst>
              </a:tr>
              <a:tr h="434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/>
                        <a:t>4</a:t>
                      </a:r>
                      <a:endParaRPr kumimoji="1" lang="ja-JP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データ駆動型問題</a:t>
                      </a:r>
                      <a:endParaRPr kumimoji="1" lang="en-US" altLang="ja-JP" sz="14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</a:t>
                      </a:r>
                      <a:r>
                        <a:rPr kumimoji="1" lang="en-US" altLang="ja-JP" sz="1400" dirty="0" err="1"/>
                        <a:t>AutoEncoder</a:t>
                      </a:r>
                      <a:r>
                        <a:rPr kumimoji="1" lang="ja-JP" altLang="en-US" sz="1400" dirty="0"/>
                        <a:t>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変数　連続 </a:t>
                      </a:r>
                      <a:r>
                        <a:rPr kumimoji="1" lang="en-US" altLang="ja-JP" sz="1200" dirty="0"/>
                        <a:t>(3</a:t>
                      </a:r>
                      <a:r>
                        <a:rPr kumimoji="1" lang="ja-JP" altLang="en-US" sz="1200" dirty="0"/>
                        <a:t>次元</a:t>
                      </a:r>
                      <a:r>
                        <a:rPr kumimoji="1" lang="en-US" altLang="ja-JP" sz="1200" dirty="0"/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目的関数　凸</a:t>
                      </a:r>
                      <a:endParaRPr kumimoji="1" lang="en-US" altLang="ja-JP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制約関数　非凸</a:t>
                      </a:r>
                      <a:endParaRPr kumimoji="1" lang="en-US" altLang="ja-JP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△</a:t>
                      </a:r>
                      <a:endParaRPr kumimoji="1" lang="en-US" altLang="ja-JP" sz="14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</a:t>
                      </a:r>
                      <a:r>
                        <a:rPr kumimoji="1" lang="en-US" altLang="ja-JP" sz="1400" dirty="0"/>
                        <a:t>26</a:t>
                      </a:r>
                      <a:r>
                        <a:rPr kumimoji="1" lang="ja-JP" altLang="en-US" sz="1400" dirty="0"/>
                        <a:t>秒）</a:t>
                      </a:r>
                      <a:endParaRPr kumimoji="1" lang="ja-JP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△</a:t>
                      </a:r>
                      <a:endParaRPr kumimoji="1" lang="en-US" altLang="ja-JP" sz="14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（可能解獲得遅い）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dirty="0">
                          <a:solidFill>
                            <a:schemeClr val="accent4"/>
                          </a:solidFill>
                        </a:rPr>
                        <a:t>〇</a:t>
                      </a:r>
                      <a:endParaRPr kumimoji="1" lang="en-US" altLang="ja-JP" sz="1600" dirty="0">
                        <a:solidFill>
                          <a:schemeClr val="accent4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</a:t>
                      </a:r>
                      <a:r>
                        <a:rPr kumimoji="1" lang="en-US" altLang="ja-JP" sz="1400" dirty="0"/>
                        <a:t>1</a:t>
                      </a:r>
                      <a:r>
                        <a:rPr kumimoji="1" lang="ja-JP" altLang="en-US" sz="1400" dirty="0"/>
                        <a:t>秒）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dirty="0">
                          <a:solidFill>
                            <a:schemeClr val="accent4"/>
                          </a:solidFill>
                        </a:rPr>
                        <a:t>〇</a:t>
                      </a:r>
                      <a:endParaRPr kumimoji="1" lang="en-US" altLang="ja-JP" sz="1600" dirty="0">
                        <a:solidFill>
                          <a:schemeClr val="accent4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（可能解獲得速い）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748230"/>
                  </a:ext>
                </a:extLst>
              </a:tr>
              <a:tr h="434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/>
                        <a:t>5</a:t>
                      </a:r>
                      <a:endParaRPr kumimoji="1" lang="ja-JP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/>
                        <a:t>―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（未実施）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変数 バイナリ</a:t>
                      </a:r>
                      <a:r>
                        <a:rPr kumimoji="1" lang="en-US" altLang="ja-JP" sz="1200" dirty="0"/>
                        <a:t>&amp;</a:t>
                      </a:r>
                      <a:r>
                        <a:rPr kumimoji="1" lang="ja-JP" altLang="en-US" sz="1200" dirty="0"/>
                        <a:t>連続</a:t>
                      </a:r>
                      <a:endParaRPr kumimoji="1" lang="en-US" altLang="ja-JP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目的関数　凸</a:t>
                      </a:r>
                      <a:endParaRPr kumimoji="1" lang="en-US" altLang="ja-JP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制約関数　非凸</a:t>
                      </a:r>
                      <a:endParaRPr kumimoji="1" lang="en-US" altLang="ja-JP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399575"/>
                  </a:ext>
                </a:extLst>
              </a:tr>
            </a:tbl>
          </a:graphicData>
        </a:graphic>
      </p:graphicFrame>
      <p:sp>
        <p:nvSpPr>
          <p:cNvPr id="10" name="テキスト プレースホルダー 2">
            <a:extLst>
              <a:ext uri="{FF2B5EF4-FFF2-40B4-BE49-F238E27FC236}">
                <a16:creationId xmlns:a16="http://schemas.microsoft.com/office/drawing/2014/main" id="{1510B217-F30F-4EC2-8A0A-DF4388F04270}"/>
              </a:ext>
            </a:extLst>
          </p:cNvPr>
          <p:cNvSpPr txBox="1">
            <a:spLocks/>
          </p:cNvSpPr>
          <p:nvPr/>
        </p:nvSpPr>
        <p:spPr>
          <a:xfrm>
            <a:off x="370078" y="759128"/>
            <a:ext cx="11509002" cy="848531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目標クラスは未検証だが、一部の要素</a:t>
            </a:r>
            <a:r>
              <a:rPr lang="ja-JP" altLang="en-US" dirty="0"/>
              <a:t>（スケジューリングやデータ駆動など）</a:t>
            </a:r>
            <a:r>
              <a:rPr lang="ja-JP" altLang="en-US" sz="2800" dirty="0"/>
              <a:t>を含む検証を通じて、問題とアルゴリズムの親和性が明らかになってきた。</a:t>
            </a:r>
            <a:endParaRPr lang="en-US" altLang="ja-JP" sz="2800" dirty="0"/>
          </a:p>
          <a:p>
            <a:pPr lvl="1">
              <a:defRPr/>
            </a:pPr>
            <a:r>
              <a:rPr lang="ja-JP" altLang="en-US" sz="2400" dirty="0"/>
              <a:t>一方、非凸性に対する性能検証、バイナリ変数への拡張などの問題は残っている。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835729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吹き出し: 四角形 59">
            <a:extLst>
              <a:ext uri="{FF2B5EF4-FFF2-40B4-BE49-F238E27FC236}">
                <a16:creationId xmlns:a16="http://schemas.microsoft.com/office/drawing/2014/main" id="{A72D517B-7DF0-3023-01AD-477B0D60EE9D}"/>
              </a:ext>
            </a:extLst>
          </p:cNvPr>
          <p:cNvSpPr/>
          <p:nvPr/>
        </p:nvSpPr>
        <p:spPr>
          <a:xfrm>
            <a:off x="7109733" y="4238540"/>
            <a:ext cx="4579570" cy="1673597"/>
          </a:xfrm>
          <a:prstGeom prst="wedgeRectCallout">
            <a:avLst>
              <a:gd name="adj1" fmla="val -54743"/>
              <a:gd name="adj2" fmla="val 1283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7" name="吹き出し: 四角形 26">
            <a:extLst>
              <a:ext uri="{FF2B5EF4-FFF2-40B4-BE49-F238E27FC236}">
                <a16:creationId xmlns:a16="http://schemas.microsoft.com/office/drawing/2014/main" id="{0240D528-3538-3FE1-96F1-AB1FFFF173BD}"/>
              </a:ext>
            </a:extLst>
          </p:cNvPr>
          <p:cNvSpPr/>
          <p:nvPr/>
        </p:nvSpPr>
        <p:spPr>
          <a:xfrm>
            <a:off x="7128092" y="2195396"/>
            <a:ext cx="4579570" cy="1673597"/>
          </a:xfrm>
          <a:prstGeom prst="wedgeRectCallout">
            <a:avLst>
              <a:gd name="adj1" fmla="val -55106"/>
              <a:gd name="adj2" fmla="val 3319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生成系</a:t>
            </a:r>
            <a:r>
              <a:rPr lang="en-US" altLang="ja-JP" dirty="0"/>
              <a:t>AI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5"/>
            <a:ext cx="11400125" cy="54635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近年、生成系</a:t>
            </a:r>
            <a:r>
              <a:rPr lang="en-US" altLang="ja-JP" sz="2800" dirty="0"/>
              <a:t>AI</a:t>
            </a:r>
            <a:r>
              <a:rPr lang="ja-JP" altLang="en-US" sz="2800" dirty="0"/>
              <a:t>が急速に発展している。</a:t>
            </a:r>
            <a:endParaRPr lang="en-US" altLang="ja-JP" sz="2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1. 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生成系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AI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サービス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7E738832-0390-9D07-7D24-CCBEA730D526}"/>
              </a:ext>
            </a:extLst>
          </p:cNvPr>
          <p:cNvSpPr/>
          <p:nvPr/>
        </p:nvSpPr>
        <p:spPr>
          <a:xfrm>
            <a:off x="379961" y="2286839"/>
            <a:ext cx="5172945" cy="3619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A956A6BC-625C-D966-5AC3-F263616FB497}"/>
              </a:ext>
            </a:extLst>
          </p:cNvPr>
          <p:cNvSpPr/>
          <p:nvPr/>
        </p:nvSpPr>
        <p:spPr>
          <a:xfrm>
            <a:off x="637136" y="2866045"/>
            <a:ext cx="4915770" cy="30402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34DB497-FFEF-AF5E-9DC7-52E31ED89C2B}"/>
              </a:ext>
            </a:extLst>
          </p:cNvPr>
          <p:cNvSpPr txBox="1"/>
          <p:nvPr/>
        </p:nvSpPr>
        <p:spPr>
          <a:xfrm>
            <a:off x="458866" y="2391776"/>
            <a:ext cx="2226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bg1"/>
                </a:solidFill>
              </a:rPr>
              <a:t>人工知能（</a:t>
            </a:r>
            <a:r>
              <a:rPr lang="en-US" altLang="ja-JP" b="1" dirty="0">
                <a:solidFill>
                  <a:schemeClr val="bg1"/>
                </a:solidFill>
              </a:rPr>
              <a:t>AI</a:t>
            </a:r>
            <a:r>
              <a:rPr lang="ja-JP" altLang="en-US" b="1" dirty="0">
                <a:solidFill>
                  <a:schemeClr val="bg1"/>
                </a:solidFill>
              </a:rPr>
              <a:t>）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888E0CCD-2DEF-2AF3-1FCE-AA4A6F22444B}"/>
              </a:ext>
            </a:extLst>
          </p:cNvPr>
          <p:cNvSpPr txBox="1"/>
          <p:nvPr/>
        </p:nvSpPr>
        <p:spPr>
          <a:xfrm>
            <a:off x="749502" y="2990643"/>
            <a:ext cx="2226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bg1"/>
                </a:solidFill>
              </a:rPr>
              <a:t>機械学習（</a:t>
            </a:r>
            <a:r>
              <a:rPr lang="en-US" altLang="ja-JP" b="1" dirty="0">
                <a:solidFill>
                  <a:schemeClr val="bg1"/>
                </a:solidFill>
              </a:rPr>
              <a:t>ML</a:t>
            </a:r>
            <a:r>
              <a:rPr lang="ja-JP" altLang="en-US" b="1" dirty="0">
                <a:solidFill>
                  <a:schemeClr val="bg1"/>
                </a:solidFill>
              </a:rPr>
              <a:t>）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C8489316-C05D-A495-3E6D-AD6DE11EFD1F}"/>
              </a:ext>
            </a:extLst>
          </p:cNvPr>
          <p:cNvSpPr/>
          <p:nvPr/>
        </p:nvSpPr>
        <p:spPr>
          <a:xfrm>
            <a:off x="964967" y="3484573"/>
            <a:ext cx="4587940" cy="242176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86AF39F8-F67F-CE59-9475-30065EFDBCC6}"/>
              </a:ext>
            </a:extLst>
          </p:cNvPr>
          <p:cNvSpPr/>
          <p:nvPr/>
        </p:nvSpPr>
        <p:spPr>
          <a:xfrm>
            <a:off x="1256261" y="4692972"/>
            <a:ext cx="4296645" cy="121336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02874F6C-0946-AC62-7FF3-6C6FC60F6473}"/>
              </a:ext>
            </a:extLst>
          </p:cNvPr>
          <p:cNvSpPr txBox="1"/>
          <p:nvPr/>
        </p:nvSpPr>
        <p:spPr>
          <a:xfrm>
            <a:off x="964966" y="3656526"/>
            <a:ext cx="349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bg1"/>
                </a:solidFill>
              </a:rPr>
              <a:t>深層学習（</a:t>
            </a:r>
            <a:r>
              <a:rPr lang="en-US" altLang="ja-JP" b="1" dirty="0">
                <a:solidFill>
                  <a:schemeClr val="bg1"/>
                </a:solidFill>
              </a:rPr>
              <a:t>Deep Learning</a:t>
            </a:r>
            <a:r>
              <a:rPr lang="ja-JP" altLang="en-US" b="1" dirty="0">
                <a:solidFill>
                  <a:schemeClr val="bg1"/>
                </a:solidFill>
              </a:rPr>
              <a:t>）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B7EF7617-0721-8260-5B1C-C2FE2FACB03D}"/>
              </a:ext>
            </a:extLst>
          </p:cNvPr>
          <p:cNvSpPr txBox="1"/>
          <p:nvPr/>
        </p:nvSpPr>
        <p:spPr>
          <a:xfrm>
            <a:off x="1186161" y="4801425"/>
            <a:ext cx="142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bg1"/>
                </a:solidFill>
              </a:rPr>
              <a:t>生成系</a:t>
            </a:r>
            <a:r>
              <a:rPr lang="en-US" altLang="ja-JP" b="1" dirty="0">
                <a:solidFill>
                  <a:schemeClr val="bg1"/>
                </a:solidFill>
              </a:rPr>
              <a:t>AI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E5C8DCA7-0B90-1586-9539-93C1E3744FC7}"/>
              </a:ext>
            </a:extLst>
          </p:cNvPr>
          <p:cNvSpPr txBox="1"/>
          <p:nvPr/>
        </p:nvSpPr>
        <p:spPr>
          <a:xfrm>
            <a:off x="2391975" y="2391776"/>
            <a:ext cx="1682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</a:rPr>
              <a:t>1956</a:t>
            </a:r>
            <a:r>
              <a:rPr lang="ja-JP" altLang="en-US" b="1" dirty="0">
                <a:solidFill>
                  <a:schemeClr val="bg1"/>
                </a:solidFill>
              </a:rPr>
              <a:t>年～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E965871D-8CAB-3195-E939-6CC56CCF873B}"/>
              </a:ext>
            </a:extLst>
          </p:cNvPr>
          <p:cNvSpPr txBox="1"/>
          <p:nvPr/>
        </p:nvSpPr>
        <p:spPr>
          <a:xfrm>
            <a:off x="2976113" y="2990643"/>
            <a:ext cx="1682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</a:rPr>
              <a:t>1980</a:t>
            </a:r>
            <a:r>
              <a:rPr lang="ja-JP" altLang="en-US" b="1" dirty="0">
                <a:solidFill>
                  <a:schemeClr val="bg1"/>
                </a:solidFill>
              </a:rPr>
              <a:t>年～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F38BB412-BC42-9092-B924-3C019A4CE58C}"/>
              </a:ext>
            </a:extLst>
          </p:cNvPr>
          <p:cNvSpPr txBox="1"/>
          <p:nvPr/>
        </p:nvSpPr>
        <p:spPr>
          <a:xfrm>
            <a:off x="4074541" y="3681100"/>
            <a:ext cx="1478366" cy="380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</a:rPr>
              <a:t>2010</a:t>
            </a:r>
            <a:r>
              <a:rPr lang="ja-JP" altLang="en-US" b="1" dirty="0">
                <a:solidFill>
                  <a:schemeClr val="bg1"/>
                </a:solidFill>
              </a:rPr>
              <a:t>年～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49DDE23A-31EF-4B11-E1DC-8FC533BF4F2D}"/>
              </a:ext>
            </a:extLst>
          </p:cNvPr>
          <p:cNvSpPr txBox="1"/>
          <p:nvPr/>
        </p:nvSpPr>
        <p:spPr>
          <a:xfrm>
            <a:off x="2447060" y="4805553"/>
            <a:ext cx="323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</a:rPr>
              <a:t>2014</a:t>
            </a:r>
            <a:r>
              <a:rPr lang="ja-JP" altLang="en-US" b="1" dirty="0">
                <a:solidFill>
                  <a:schemeClr val="bg1"/>
                </a:solidFill>
              </a:rPr>
              <a:t>年～</a:t>
            </a:r>
            <a:r>
              <a:rPr lang="ja-JP" altLang="en-US" sz="1400" b="1" dirty="0">
                <a:solidFill>
                  <a:schemeClr val="bg1"/>
                </a:solidFill>
              </a:rPr>
              <a:t>（サービス化は</a:t>
            </a:r>
            <a:r>
              <a:rPr lang="en-US" altLang="ja-JP" sz="1400" b="1" dirty="0">
                <a:solidFill>
                  <a:schemeClr val="bg1"/>
                </a:solidFill>
              </a:rPr>
              <a:t>2020</a:t>
            </a:r>
            <a:r>
              <a:rPr lang="ja-JP" altLang="en-US" sz="1400" b="1" dirty="0">
                <a:solidFill>
                  <a:schemeClr val="bg1"/>
                </a:solidFill>
              </a:rPr>
              <a:t>年～）</a:t>
            </a:r>
            <a:endParaRPr kumimoji="1" lang="ja-JP" altLang="en-US" sz="1400" b="1" dirty="0">
              <a:solidFill>
                <a:schemeClr val="bg1"/>
              </a:solidFill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BAE1B886-B87B-AD46-2D8C-AADC4D80BD79}"/>
              </a:ext>
            </a:extLst>
          </p:cNvPr>
          <p:cNvSpPr txBox="1"/>
          <p:nvPr/>
        </p:nvSpPr>
        <p:spPr>
          <a:xfrm>
            <a:off x="1214208" y="4049779"/>
            <a:ext cx="4264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>
                <a:solidFill>
                  <a:schemeClr val="bg1"/>
                </a:solidFill>
              </a:rPr>
              <a:t>多層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NN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で大量データから特徴抽出し、</a:t>
            </a:r>
            <a:endParaRPr kumimoji="1" lang="en-US" altLang="ja-JP" sz="1600" b="1" dirty="0">
              <a:solidFill>
                <a:schemeClr val="bg1"/>
              </a:solidFill>
            </a:endParaRPr>
          </a:p>
          <a:p>
            <a:pPr algn="ctr"/>
            <a:r>
              <a:rPr kumimoji="1" lang="ja-JP" altLang="en-US" sz="1600" b="1" dirty="0">
                <a:solidFill>
                  <a:schemeClr val="bg1"/>
                </a:solidFill>
              </a:rPr>
              <a:t>多様な判別能力を獲得（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Feature Learning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）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AAC64BE1-B1CC-3409-D348-799D39A2B4F0}"/>
              </a:ext>
            </a:extLst>
          </p:cNvPr>
          <p:cNvSpPr txBox="1"/>
          <p:nvPr/>
        </p:nvSpPr>
        <p:spPr>
          <a:xfrm>
            <a:off x="1862807" y="5235254"/>
            <a:ext cx="3002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>
                <a:solidFill>
                  <a:schemeClr val="bg1"/>
                </a:solidFill>
              </a:rPr>
              <a:t>プロンプト・既存データに基づき、新規の文章・画像・音声を生成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C60E182B-757D-4A34-1602-CFB4447BB164}"/>
              </a:ext>
            </a:extLst>
          </p:cNvPr>
          <p:cNvSpPr txBox="1"/>
          <p:nvPr/>
        </p:nvSpPr>
        <p:spPr>
          <a:xfrm>
            <a:off x="2008283" y="1851163"/>
            <a:ext cx="1916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AI</a:t>
            </a:r>
            <a:r>
              <a:rPr kumimoji="1" lang="ja-JP" altLang="en-US" sz="2000" dirty="0"/>
              <a:t>枠組みの歴史</a:t>
            </a:r>
          </a:p>
        </p:txBody>
      </p:sp>
      <p:pic>
        <p:nvPicPr>
          <p:cNvPr id="46" name="グラフィックス 45" descr="人工知能 単色塗りつぶし">
            <a:extLst>
              <a:ext uri="{FF2B5EF4-FFF2-40B4-BE49-F238E27FC236}">
                <a16:creationId xmlns:a16="http://schemas.microsoft.com/office/drawing/2014/main" id="{951F5ED8-0934-6FF5-A54C-744A1BD78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5889" y="2875388"/>
            <a:ext cx="625399" cy="625399"/>
          </a:xfrm>
          <a:prstGeom prst="rect">
            <a:avLst/>
          </a:prstGeom>
        </p:spPr>
      </p:pic>
      <p:pic>
        <p:nvPicPr>
          <p:cNvPr id="47" name="グラフィックス 46" descr="人工知能 単色塗りつぶし">
            <a:extLst>
              <a:ext uri="{FF2B5EF4-FFF2-40B4-BE49-F238E27FC236}">
                <a16:creationId xmlns:a16="http://schemas.microsoft.com/office/drawing/2014/main" id="{E975AA4A-62FA-D211-63E0-899ED6215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5889" y="4971078"/>
            <a:ext cx="625399" cy="625399"/>
          </a:xfrm>
          <a:prstGeom prst="rect">
            <a:avLst/>
          </a:prstGeom>
        </p:spPr>
      </p:pic>
      <p:sp>
        <p:nvSpPr>
          <p:cNvPr id="48" name="矢印: 下 47">
            <a:extLst>
              <a:ext uri="{FF2B5EF4-FFF2-40B4-BE49-F238E27FC236}">
                <a16:creationId xmlns:a16="http://schemas.microsoft.com/office/drawing/2014/main" id="{925EC918-C572-C4C0-D8E0-41523229496D}"/>
              </a:ext>
            </a:extLst>
          </p:cNvPr>
          <p:cNvSpPr/>
          <p:nvPr/>
        </p:nvSpPr>
        <p:spPr>
          <a:xfrm rot="16200000">
            <a:off x="8530469" y="2996586"/>
            <a:ext cx="168169" cy="383002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9" name="矢印: 下 48">
            <a:extLst>
              <a:ext uri="{FF2B5EF4-FFF2-40B4-BE49-F238E27FC236}">
                <a16:creationId xmlns:a16="http://schemas.microsoft.com/office/drawing/2014/main" id="{61B09241-97FE-A72F-AABC-19C1EEA9EB57}"/>
              </a:ext>
            </a:extLst>
          </p:cNvPr>
          <p:cNvSpPr/>
          <p:nvPr/>
        </p:nvSpPr>
        <p:spPr>
          <a:xfrm rot="16200000">
            <a:off x="8530467" y="5100981"/>
            <a:ext cx="168169" cy="365593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62FE9160-4DA8-2733-28D6-B6CBCD0DB1BC}"/>
              </a:ext>
            </a:extLst>
          </p:cNvPr>
          <p:cNvSpPr/>
          <p:nvPr/>
        </p:nvSpPr>
        <p:spPr>
          <a:xfrm>
            <a:off x="7418056" y="3423317"/>
            <a:ext cx="715401" cy="36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画像</a:t>
            </a: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E5BA231F-230A-E92E-FA9C-E5B43874BB64}"/>
              </a:ext>
            </a:extLst>
          </p:cNvPr>
          <p:cNvSpPr/>
          <p:nvPr/>
        </p:nvSpPr>
        <p:spPr>
          <a:xfrm>
            <a:off x="7389126" y="2258958"/>
            <a:ext cx="4092829" cy="413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chemeClr val="accent1"/>
                </a:solidFill>
              </a:rPr>
              <a:t>入力データに対応した属性・数値を予測する</a:t>
            </a:r>
            <a:endParaRPr kumimoji="1" lang="ja-JP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97F8E73C-11EC-1883-5412-4317023ED897}"/>
              </a:ext>
            </a:extLst>
          </p:cNvPr>
          <p:cNvSpPr/>
          <p:nvPr/>
        </p:nvSpPr>
        <p:spPr>
          <a:xfrm>
            <a:off x="7128987" y="4324173"/>
            <a:ext cx="4548001" cy="459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chemeClr val="accent1"/>
                </a:solidFill>
              </a:rPr>
              <a:t>入力データに対応した文章や画像を新規に生成する</a:t>
            </a:r>
            <a:endParaRPr kumimoji="1" lang="ja-JP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F43B155E-9E6E-DF44-CF76-8C72D08A2BB0}"/>
              </a:ext>
            </a:extLst>
          </p:cNvPr>
          <p:cNvSpPr/>
          <p:nvPr/>
        </p:nvSpPr>
        <p:spPr>
          <a:xfrm>
            <a:off x="5792809" y="3603056"/>
            <a:ext cx="1136314" cy="36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判別系</a:t>
            </a:r>
            <a:r>
              <a:rPr kumimoji="1" lang="en-US" altLang="ja-JP" sz="1600" dirty="0">
                <a:solidFill>
                  <a:schemeClr val="tx1"/>
                </a:solidFill>
              </a:rPr>
              <a:t>AI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7E26FC65-B344-083C-D9B2-4099EB92ECC4}"/>
              </a:ext>
            </a:extLst>
          </p:cNvPr>
          <p:cNvSpPr/>
          <p:nvPr/>
        </p:nvSpPr>
        <p:spPr>
          <a:xfrm>
            <a:off x="5672524" y="5077459"/>
            <a:ext cx="1376887" cy="36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生成系</a:t>
            </a:r>
            <a:r>
              <a:rPr kumimoji="1" lang="en-US" altLang="ja-JP" sz="1600" dirty="0">
                <a:solidFill>
                  <a:schemeClr val="tx1"/>
                </a:solidFill>
              </a:rPr>
              <a:t>AI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59" name="右中かっこ 58">
            <a:extLst>
              <a:ext uri="{FF2B5EF4-FFF2-40B4-BE49-F238E27FC236}">
                <a16:creationId xmlns:a16="http://schemas.microsoft.com/office/drawing/2014/main" id="{55F26E02-67FD-7C0D-2544-954E990EF122}"/>
              </a:ext>
            </a:extLst>
          </p:cNvPr>
          <p:cNvSpPr/>
          <p:nvPr/>
        </p:nvSpPr>
        <p:spPr>
          <a:xfrm>
            <a:off x="5631090" y="2893468"/>
            <a:ext cx="222315" cy="1799504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矢印: 下 3">
            <a:extLst>
              <a:ext uri="{FF2B5EF4-FFF2-40B4-BE49-F238E27FC236}">
                <a16:creationId xmlns:a16="http://schemas.microsoft.com/office/drawing/2014/main" id="{13E72582-0E23-E542-2248-F94FE1E18736}"/>
              </a:ext>
            </a:extLst>
          </p:cNvPr>
          <p:cNvSpPr/>
          <p:nvPr/>
        </p:nvSpPr>
        <p:spPr>
          <a:xfrm rot="19888021">
            <a:off x="663139" y="3478441"/>
            <a:ext cx="293044" cy="1314200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矢印: 下 4">
            <a:extLst>
              <a:ext uri="{FF2B5EF4-FFF2-40B4-BE49-F238E27FC236}">
                <a16:creationId xmlns:a16="http://schemas.microsoft.com/office/drawing/2014/main" id="{9C8B2B38-B75D-FE8E-BECA-8720368994F6}"/>
              </a:ext>
            </a:extLst>
          </p:cNvPr>
          <p:cNvSpPr/>
          <p:nvPr/>
        </p:nvSpPr>
        <p:spPr>
          <a:xfrm rot="16200000">
            <a:off x="10023981" y="2996586"/>
            <a:ext cx="168169" cy="383002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D8FE118-1631-506F-FE1E-D27A32C49C81}"/>
              </a:ext>
            </a:extLst>
          </p:cNvPr>
          <p:cNvSpPr/>
          <p:nvPr/>
        </p:nvSpPr>
        <p:spPr>
          <a:xfrm>
            <a:off x="7418056" y="5519421"/>
            <a:ext cx="715401" cy="36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画像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0EE1EB7-772C-F26A-ACA3-D105A9BE61A5}"/>
              </a:ext>
            </a:extLst>
          </p:cNvPr>
          <p:cNvSpPr/>
          <p:nvPr/>
        </p:nvSpPr>
        <p:spPr>
          <a:xfrm>
            <a:off x="10389427" y="5534378"/>
            <a:ext cx="1027868" cy="3651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</a:rPr>
              <a:t>説明文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矢印: 下 10">
            <a:extLst>
              <a:ext uri="{FF2B5EF4-FFF2-40B4-BE49-F238E27FC236}">
                <a16:creationId xmlns:a16="http://schemas.microsoft.com/office/drawing/2014/main" id="{2954C819-D43B-CF31-251A-C8D53E398B65}"/>
              </a:ext>
            </a:extLst>
          </p:cNvPr>
          <p:cNvSpPr/>
          <p:nvPr/>
        </p:nvSpPr>
        <p:spPr>
          <a:xfrm rot="16200000">
            <a:off x="10023979" y="5100981"/>
            <a:ext cx="168169" cy="365593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7DABAE5-9640-1232-C8AF-763C649DFD3C}"/>
              </a:ext>
            </a:extLst>
          </p:cNvPr>
          <p:cNvSpPr/>
          <p:nvPr/>
        </p:nvSpPr>
        <p:spPr>
          <a:xfrm>
            <a:off x="8256849" y="3308999"/>
            <a:ext cx="715401" cy="36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入力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24225A3-749F-58FD-5899-76BFE361B000}"/>
              </a:ext>
            </a:extLst>
          </p:cNvPr>
          <p:cNvSpPr/>
          <p:nvPr/>
        </p:nvSpPr>
        <p:spPr>
          <a:xfrm>
            <a:off x="9750362" y="3308999"/>
            <a:ext cx="715401" cy="36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判別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9E0A7C4-0D68-B28D-817E-11E856DA3302}"/>
              </a:ext>
            </a:extLst>
          </p:cNvPr>
          <p:cNvSpPr/>
          <p:nvPr/>
        </p:nvSpPr>
        <p:spPr>
          <a:xfrm>
            <a:off x="10545661" y="3005240"/>
            <a:ext cx="715401" cy="36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“</a:t>
            </a:r>
            <a:r>
              <a:rPr kumimoji="1" lang="ja-JP" altLang="en-US" sz="1600" dirty="0">
                <a:solidFill>
                  <a:schemeClr val="tx1"/>
                </a:solidFill>
              </a:rPr>
              <a:t>ネコ</a:t>
            </a:r>
            <a:r>
              <a:rPr kumimoji="1" lang="en-US" altLang="ja-JP" sz="1600" dirty="0">
                <a:solidFill>
                  <a:schemeClr val="tx1"/>
                </a:solidFill>
              </a:rPr>
              <a:t>”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F524971-9382-CA11-E54D-5BB9CC68B833}"/>
              </a:ext>
            </a:extLst>
          </p:cNvPr>
          <p:cNvSpPr/>
          <p:nvPr/>
        </p:nvSpPr>
        <p:spPr>
          <a:xfrm>
            <a:off x="8256849" y="5401508"/>
            <a:ext cx="715401" cy="36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入力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ACC7CBD5-9021-EDCF-D134-E0C962DCBB6E}"/>
              </a:ext>
            </a:extLst>
          </p:cNvPr>
          <p:cNvSpPr/>
          <p:nvPr/>
        </p:nvSpPr>
        <p:spPr>
          <a:xfrm>
            <a:off x="9750362" y="5401508"/>
            <a:ext cx="715401" cy="36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生成</a:t>
            </a: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33883D59-966F-17AE-28E4-08333C41C911}"/>
              </a:ext>
            </a:extLst>
          </p:cNvPr>
          <p:cNvGrpSpPr/>
          <p:nvPr/>
        </p:nvGrpSpPr>
        <p:grpSpPr>
          <a:xfrm>
            <a:off x="7437967" y="2891363"/>
            <a:ext cx="675579" cy="593449"/>
            <a:chOff x="7198459" y="2948893"/>
            <a:chExt cx="675579" cy="593449"/>
          </a:xfrm>
        </p:grpSpPr>
        <p:pic>
          <p:nvPicPr>
            <p:cNvPr id="19" name="グラフィックス 18" descr="ネコ 単色塗りつぶし">
              <a:extLst>
                <a:ext uri="{FF2B5EF4-FFF2-40B4-BE49-F238E27FC236}">
                  <a16:creationId xmlns:a16="http://schemas.microsoft.com/office/drawing/2014/main" id="{5A9F1909-D4E0-DE65-79CC-C91EDF007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54879" y="2971298"/>
              <a:ext cx="562738" cy="562738"/>
            </a:xfrm>
            <a:prstGeom prst="rect">
              <a:avLst/>
            </a:prstGeom>
          </p:spPr>
        </p:pic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C3A08A5E-0D20-3664-A099-03C56657F088}"/>
                </a:ext>
              </a:extLst>
            </p:cNvPr>
            <p:cNvSpPr/>
            <p:nvPr/>
          </p:nvSpPr>
          <p:spPr>
            <a:xfrm>
              <a:off x="7198459" y="2948893"/>
              <a:ext cx="675579" cy="5934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066993A2-94C0-9C3E-06D0-15F3EE672120}"/>
              </a:ext>
            </a:extLst>
          </p:cNvPr>
          <p:cNvGrpSpPr/>
          <p:nvPr/>
        </p:nvGrpSpPr>
        <p:grpSpPr>
          <a:xfrm>
            <a:off x="7437967" y="4987053"/>
            <a:ext cx="675579" cy="593449"/>
            <a:chOff x="7198459" y="2948893"/>
            <a:chExt cx="675579" cy="593449"/>
          </a:xfrm>
        </p:grpSpPr>
        <p:pic>
          <p:nvPicPr>
            <p:cNvPr id="25" name="グラフィックス 24" descr="ネコ 単色塗りつぶし">
              <a:extLst>
                <a:ext uri="{FF2B5EF4-FFF2-40B4-BE49-F238E27FC236}">
                  <a16:creationId xmlns:a16="http://schemas.microsoft.com/office/drawing/2014/main" id="{E3DB6514-4E36-DFFF-497F-851B81648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54879" y="2971298"/>
              <a:ext cx="562738" cy="562738"/>
            </a:xfrm>
            <a:prstGeom prst="rect">
              <a:avLst/>
            </a:prstGeom>
          </p:spPr>
        </p:pic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4FF1E6BE-224B-2D44-FE56-3FA7EEDC28C1}"/>
                </a:ext>
              </a:extLst>
            </p:cNvPr>
            <p:cNvSpPr/>
            <p:nvPr/>
          </p:nvSpPr>
          <p:spPr>
            <a:xfrm>
              <a:off x="7198459" y="2948893"/>
              <a:ext cx="675579" cy="5934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01BBEBC6-791A-B0D7-F0CB-DF824DFC9D19}"/>
              </a:ext>
            </a:extLst>
          </p:cNvPr>
          <p:cNvSpPr/>
          <p:nvPr/>
        </p:nvSpPr>
        <p:spPr>
          <a:xfrm>
            <a:off x="10228226" y="5100930"/>
            <a:ext cx="1432607" cy="36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“</a:t>
            </a:r>
            <a:r>
              <a:rPr kumimoji="1" lang="ja-JP" altLang="en-US" sz="1400" dirty="0">
                <a:solidFill>
                  <a:schemeClr val="tx1"/>
                </a:solidFill>
              </a:rPr>
              <a:t>横を向いている黒いネコ</a:t>
            </a:r>
            <a:r>
              <a:rPr kumimoji="1" lang="en-US" altLang="ja-JP" sz="1400" dirty="0">
                <a:solidFill>
                  <a:schemeClr val="tx1"/>
                </a:solidFill>
              </a:rPr>
              <a:t>”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92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8AC926D3-68C4-2853-1452-D49138E066FD}"/>
              </a:ext>
            </a:extLst>
          </p:cNvPr>
          <p:cNvSpPr/>
          <p:nvPr/>
        </p:nvSpPr>
        <p:spPr>
          <a:xfrm>
            <a:off x="571984" y="1806759"/>
            <a:ext cx="5238612" cy="174070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7D1B1AEC-A4C0-4A47-40BC-82110E5ED17E}"/>
              </a:ext>
            </a:extLst>
          </p:cNvPr>
          <p:cNvSpPr/>
          <p:nvPr/>
        </p:nvSpPr>
        <p:spPr>
          <a:xfrm>
            <a:off x="571984" y="3814965"/>
            <a:ext cx="5238612" cy="155828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064A12A0-C408-5C2A-74C0-9804BD11EB90}"/>
              </a:ext>
            </a:extLst>
          </p:cNvPr>
          <p:cNvSpPr/>
          <p:nvPr/>
        </p:nvSpPr>
        <p:spPr>
          <a:xfrm>
            <a:off x="6514936" y="3783679"/>
            <a:ext cx="5238612" cy="16228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FC1C8A62-8F14-FCE4-9D87-5D9B4971C248}"/>
              </a:ext>
            </a:extLst>
          </p:cNvPr>
          <p:cNvSpPr/>
          <p:nvPr/>
        </p:nvSpPr>
        <p:spPr>
          <a:xfrm>
            <a:off x="6436334" y="1986165"/>
            <a:ext cx="5238612" cy="155753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生成系</a:t>
            </a:r>
            <a:r>
              <a:rPr lang="en-US" altLang="ja-JP" dirty="0"/>
              <a:t>AI</a:t>
            </a:r>
            <a:r>
              <a:rPr lang="ja-JP" altLang="en-US" dirty="0"/>
              <a:t>サービスの台頭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596207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近年、生成系</a:t>
            </a:r>
            <a:r>
              <a:rPr lang="en-US" altLang="ja-JP" sz="2800" dirty="0"/>
              <a:t>AI</a:t>
            </a:r>
            <a:r>
              <a:rPr lang="ja-JP" altLang="en-US" sz="2800" dirty="0"/>
              <a:t>サービスが急速に発展・展開されている。</a:t>
            </a:r>
            <a:endParaRPr lang="en-US" altLang="ja-JP" sz="2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1. 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生成系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AI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サービス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ACB1289-E825-7558-B7D2-ECBA044E45FF}"/>
              </a:ext>
            </a:extLst>
          </p:cNvPr>
          <p:cNvSpPr/>
          <p:nvPr/>
        </p:nvSpPr>
        <p:spPr>
          <a:xfrm>
            <a:off x="2238873" y="3626922"/>
            <a:ext cx="1638827" cy="46628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画像系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FF5A736-EEB3-497C-6867-E02D74002299}"/>
              </a:ext>
            </a:extLst>
          </p:cNvPr>
          <p:cNvSpPr/>
          <p:nvPr/>
        </p:nvSpPr>
        <p:spPr>
          <a:xfrm>
            <a:off x="8236226" y="1806435"/>
            <a:ext cx="1638827" cy="46628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音声系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104CD50-5BDD-B8AF-55A1-78A869CABF49}"/>
              </a:ext>
            </a:extLst>
          </p:cNvPr>
          <p:cNvSpPr/>
          <p:nvPr/>
        </p:nvSpPr>
        <p:spPr>
          <a:xfrm>
            <a:off x="8029394" y="3600205"/>
            <a:ext cx="2061088" cy="46628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自然言語総合型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B5356BD-FD75-B094-0E74-C67B749B76A7}"/>
              </a:ext>
            </a:extLst>
          </p:cNvPr>
          <p:cNvSpPr/>
          <p:nvPr/>
        </p:nvSpPr>
        <p:spPr>
          <a:xfrm>
            <a:off x="6964841" y="2476548"/>
            <a:ext cx="2901724" cy="607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err="1">
                <a:solidFill>
                  <a:schemeClr val="tx1"/>
                </a:solidFill>
              </a:rPr>
              <a:t>CoeFont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0DFDBAE-7A8B-1FED-276E-5682ABE13540}"/>
              </a:ext>
            </a:extLst>
          </p:cNvPr>
          <p:cNvSpPr/>
          <p:nvPr/>
        </p:nvSpPr>
        <p:spPr>
          <a:xfrm>
            <a:off x="7065325" y="3027660"/>
            <a:ext cx="2544264" cy="463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Jukebox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FFF193F-334F-2E23-504E-29B2FAED80F9}"/>
              </a:ext>
            </a:extLst>
          </p:cNvPr>
          <p:cNvSpPr/>
          <p:nvPr/>
        </p:nvSpPr>
        <p:spPr>
          <a:xfrm>
            <a:off x="3193841" y="4359502"/>
            <a:ext cx="1702444" cy="575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Stable Diffusion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E21ACE0A-E7A3-BC8B-AE0B-F94A7E3D34FC}"/>
              </a:ext>
            </a:extLst>
          </p:cNvPr>
          <p:cNvSpPr/>
          <p:nvPr/>
        </p:nvSpPr>
        <p:spPr>
          <a:xfrm>
            <a:off x="517054" y="4735886"/>
            <a:ext cx="1907533" cy="575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err="1">
                <a:solidFill>
                  <a:schemeClr val="tx1"/>
                </a:solidFill>
              </a:rPr>
              <a:t>Midjourney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CEFE8F9-057C-2A3B-ED61-080F8D33A0CE}"/>
              </a:ext>
            </a:extLst>
          </p:cNvPr>
          <p:cNvSpPr/>
          <p:nvPr/>
        </p:nvSpPr>
        <p:spPr>
          <a:xfrm>
            <a:off x="2101948" y="2622472"/>
            <a:ext cx="1252911" cy="575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Whisper</a:t>
            </a:r>
          </a:p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(</a:t>
            </a:r>
            <a:r>
              <a:rPr kumimoji="1" lang="ja-JP" altLang="en-US" sz="1600" dirty="0">
                <a:solidFill>
                  <a:schemeClr val="tx1"/>
                </a:solidFill>
              </a:rPr>
              <a:t>声→文字</a:t>
            </a:r>
            <a:r>
              <a:rPr kumimoji="1" lang="en-US" altLang="ja-JP" sz="1600" dirty="0">
                <a:solidFill>
                  <a:schemeClr val="tx1"/>
                </a:solidFill>
              </a:rPr>
              <a:t>)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073F70D-6FCA-2A90-A8CE-A8C58FA30F88}"/>
              </a:ext>
            </a:extLst>
          </p:cNvPr>
          <p:cNvSpPr/>
          <p:nvPr/>
        </p:nvSpPr>
        <p:spPr>
          <a:xfrm>
            <a:off x="3044249" y="4789366"/>
            <a:ext cx="1907533" cy="575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Make-A-Video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B0C1751-E7BB-AE93-CA92-FF4058D6A8B4}"/>
              </a:ext>
            </a:extLst>
          </p:cNvPr>
          <p:cNvSpPr/>
          <p:nvPr/>
        </p:nvSpPr>
        <p:spPr>
          <a:xfrm>
            <a:off x="6490490" y="4654809"/>
            <a:ext cx="1252911" cy="575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err="1">
                <a:solidFill>
                  <a:schemeClr val="tx1"/>
                </a:solidFill>
              </a:rPr>
              <a:t>ChatGPT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07D5B24F-0008-BB81-1A21-9B42961696E2}"/>
              </a:ext>
            </a:extLst>
          </p:cNvPr>
          <p:cNvSpPr/>
          <p:nvPr/>
        </p:nvSpPr>
        <p:spPr>
          <a:xfrm>
            <a:off x="9946352" y="4766962"/>
            <a:ext cx="1252911" cy="4284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Bard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B2CAE9B-68F1-4061-244C-79A9BA5CE642}"/>
              </a:ext>
            </a:extLst>
          </p:cNvPr>
          <p:cNvSpPr/>
          <p:nvPr/>
        </p:nvSpPr>
        <p:spPr>
          <a:xfrm>
            <a:off x="8053283" y="4638732"/>
            <a:ext cx="1252911" cy="575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Bing AI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E0F81E42-0AD0-215E-4B57-1D4B4A253CF0}"/>
              </a:ext>
            </a:extLst>
          </p:cNvPr>
          <p:cNvSpPr/>
          <p:nvPr/>
        </p:nvSpPr>
        <p:spPr>
          <a:xfrm>
            <a:off x="872399" y="4368272"/>
            <a:ext cx="1233632" cy="575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DALL-E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C18BD7-4EF6-59B4-5148-4C14FE942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48" y="5877286"/>
            <a:ext cx="1386926" cy="268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penAI - YouTube">
            <a:extLst>
              <a:ext uri="{FF2B5EF4-FFF2-40B4-BE49-F238E27FC236}">
                <a16:creationId xmlns:a16="http://schemas.microsoft.com/office/drawing/2014/main" id="{47217FA7-525C-9F7D-5C03-6D0619372C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2" t="15285" r="13281" b="16837"/>
          <a:stretch/>
        </p:blipFill>
        <p:spPr bwMode="auto">
          <a:xfrm>
            <a:off x="2053881" y="4428206"/>
            <a:ext cx="482895" cy="46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OpenAI - YouTube">
            <a:extLst>
              <a:ext uri="{FF2B5EF4-FFF2-40B4-BE49-F238E27FC236}">
                <a16:creationId xmlns:a16="http://schemas.microsoft.com/office/drawing/2014/main" id="{BF1BAB98-2F4F-22D2-0780-792AD92DD7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2" t="15285" r="13281" b="16837"/>
          <a:stretch/>
        </p:blipFill>
        <p:spPr bwMode="auto">
          <a:xfrm>
            <a:off x="7693694" y="4716557"/>
            <a:ext cx="482895" cy="46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OpenAI - YouTube">
            <a:extLst>
              <a:ext uri="{FF2B5EF4-FFF2-40B4-BE49-F238E27FC236}">
                <a16:creationId xmlns:a16="http://schemas.microsoft.com/office/drawing/2014/main" id="{1AEAE25A-7433-9769-183E-B229F9E394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2" t="15285" r="13281" b="16837"/>
          <a:stretch/>
        </p:blipFill>
        <p:spPr bwMode="auto">
          <a:xfrm>
            <a:off x="3256662" y="2677113"/>
            <a:ext cx="482895" cy="46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8A1C40F-C851-5CCB-D903-2F57080AD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733" y="5871516"/>
            <a:ext cx="1386927" cy="2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eta AI (@MetaAI) / Twitter">
            <a:extLst>
              <a:ext uri="{FF2B5EF4-FFF2-40B4-BE49-F238E27FC236}">
                <a16:creationId xmlns:a16="http://schemas.microsoft.com/office/drawing/2014/main" id="{38ED0AF3-61C7-7FF9-854C-6350D927FC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8" t="23296" r="11588" b="25194"/>
          <a:stretch/>
        </p:blipFill>
        <p:spPr bwMode="auto">
          <a:xfrm>
            <a:off x="4896285" y="4888960"/>
            <a:ext cx="466996" cy="32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tability AI">
            <a:extLst>
              <a:ext uri="{FF2B5EF4-FFF2-40B4-BE49-F238E27FC236}">
                <a16:creationId xmlns:a16="http://schemas.microsoft.com/office/drawing/2014/main" id="{0F657FC7-7503-59EB-83B5-63F2FFD3B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791" y="5781940"/>
            <a:ext cx="1386926" cy="45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6AA019F4-F5CD-48B7-93C5-03665806C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2912" y="4407316"/>
            <a:ext cx="487171" cy="487171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353DD775-5416-5522-9EAE-935D146518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12744" y="4674861"/>
            <a:ext cx="482895" cy="493771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715EE50D-D9C5-D38B-5D48-B8D8E9E5DA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7996" y="5766101"/>
            <a:ext cx="1404926" cy="458752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5D54D86C-745E-BD97-8131-97F56F025C7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3217" t="11591" r="18320" b="11406"/>
          <a:stretch/>
        </p:blipFill>
        <p:spPr>
          <a:xfrm>
            <a:off x="9207997" y="4563029"/>
            <a:ext cx="533081" cy="702153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FCDFF7B5-12B4-94D3-FD4C-B74628CC15E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7072" b="26122"/>
          <a:stretch/>
        </p:blipFill>
        <p:spPr>
          <a:xfrm>
            <a:off x="6729422" y="5743524"/>
            <a:ext cx="2150646" cy="503315"/>
          </a:xfrm>
          <a:prstGeom prst="rect">
            <a:avLst/>
          </a:prstGeom>
        </p:spPr>
      </p:pic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460436C2-5851-83D0-7240-2B9698EEBD83}"/>
              </a:ext>
            </a:extLst>
          </p:cNvPr>
          <p:cNvSpPr/>
          <p:nvPr/>
        </p:nvSpPr>
        <p:spPr>
          <a:xfrm>
            <a:off x="8323627" y="5450923"/>
            <a:ext cx="3541370" cy="3651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 dirty="0">
                <a:solidFill>
                  <a:schemeClr val="tx1"/>
                </a:solidFill>
              </a:rPr>
              <a:t>※</a:t>
            </a:r>
            <a:r>
              <a:rPr kumimoji="1" lang="ja-JP" altLang="en-US" sz="1600" dirty="0">
                <a:solidFill>
                  <a:schemeClr val="tx1"/>
                </a:solidFill>
              </a:rPr>
              <a:t>他社の</a:t>
            </a:r>
            <a:r>
              <a:rPr kumimoji="1" lang="en-US" altLang="ja-JP" sz="1600" dirty="0">
                <a:solidFill>
                  <a:schemeClr val="tx1"/>
                </a:solidFill>
              </a:rPr>
              <a:t>AI</a:t>
            </a:r>
            <a:r>
              <a:rPr kumimoji="1" lang="ja-JP" altLang="en-US" sz="1600" dirty="0">
                <a:solidFill>
                  <a:schemeClr val="tx1"/>
                </a:solidFill>
              </a:rPr>
              <a:t>モデルに基づくサービスも含む</a:t>
            </a:r>
          </a:p>
        </p:txBody>
      </p:sp>
      <p:pic>
        <p:nvPicPr>
          <p:cNvPr id="34" name="Picture 4" descr="OpenAI - YouTube">
            <a:extLst>
              <a:ext uri="{FF2B5EF4-FFF2-40B4-BE49-F238E27FC236}">
                <a16:creationId xmlns:a16="http://schemas.microsoft.com/office/drawing/2014/main" id="{4E1886F7-4C9E-6462-15E3-9F57FCC26E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2" t="15285" r="13281" b="16837"/>
          <a:stretch/>
        </p:blipFill>
        <p:spPr bwMode="auto">
          <a:xfrm>
            <a:off x="9633604" y="3016849"/>
            <a:ext cx="482895" cy="46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6ECA5D30-C15B-9E5A-4CDC-D8BB33E11953}"/>
              </a:ext>
            </a:extLst>
          </p:cNvPr>
          <p:cNvSpPr/>
          <p:nvPr/>
        </p:nvSpPr>
        <p:spPr>
          <a:xfrm>
            <a:off x="2224835" y="1615855"/>
            <a:ext cx="1638827" cy="46628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テキスト系</a:t>
            </a: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EF52F51D-3334-6901-8F33-6D75929D78F8}"/>
              </a:ext>
            </a:extLst>
          </p:cNvPr>
          <p:cNvSpPr/>
          <p:nvPr/>
        </p:nvSpPr>
        <p:spPr>
          <a:xfrm>
            <a:off x="3795512" y="2598252"/>
            <a:ext cx="1619666" cy="575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Copilot</a:t>
            </a:r>
          </a:p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(</a:t>
            </a:r>
            <a:r>
              <a:rPr kumimoji="1" lang="ja-JP" altLang="en-US" sz="1600" dirty="0">
                <a:solidFill>
                  <a:schemeClr val="tx1"/>
                </a:solidFill>
              </a:rPr>
              <a:t>文章→コード</a:t>
            </a:r>
            <a:r>
              <a:rPr kumimoji="1" lang="en-US" altLang="ja-JP" sz="1600" dirty="0">
                <a:solidFill>
                  <a:schemeClr val="tx1"/>
                </a:solidFill>
              </a:rPr>
              <a:t>)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pic>
        <p:nvPicPr>
          <p:cNvPr id="37" name="Picture 4" descr="OpenAI - YouTube">
            <a:extLst>
              <a:ext uri="{FF2B5EF4-FFF2-40B4-BE49-F238E27FC236}">
                <a16:creationId xmlns:a16="http://schemas.microsoft.com/office/drawing/2014/main" id="{46FC9851-C6E7-216C-5093-011A61ACA4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2" t="15285" r="13281" b="16837"/>
          <a:stretch/>
        </p:blipFill>
        <p:spPr bwMode="auto">
          <a:xfrm>
            <a:off x="5316980" y="2652893"/>
            <a:ext cx="482895" cy="46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A3395D18-0F8C-4422-1F2A-62D2267B465F}"/>
              </a:ext>
            </a:extLst>
          </p:cNvPr>
          <p:cNvSpPr/>
          <p:nvPr/>
        </p:nvSpPr>
        <p:spPr>
          <a:xfrm>
            <a:off x="7434962" y="4109388"/>
            <a:ext cx="3398560" cy="3895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指示文に応じて、マルチタスクに対応</a:t>
            </a: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D9BDBFEE-6F8E-9E26-FAD7-91B157BA3FC9}"/>
              </a:ext>
            </a:extLst>
          </p:cNvPr>
          <p:cNvSpPr/>
          <p:nvPr/>
        </p:nvSpPr>
        <p:spPr>
          <a:xfrm>
            <a:off x="6940648" y="2234227"/>
            <a:ext cx="4256595" cy="3895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原稿文やジャンルに応じて、人声合成／音楽生成</a:t>
            </a: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1BCEB8DA-8B77-FE4F-29DC-034759CC3877}"/>
              </a:ext>
            </a:extLst>
          </p:cNvPr>
          <p:cNvSpPr/>
          <p:nvPr/>
        </p:nvSpPr>
        <p:spPr>
          <a:xfrm>
            <a:off x="1492010" y="2080534"/>
            <a:ext cx="3398560" cy="3895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入力データに応じて、文章を生成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44982F2A-6DFD-4210-FABC-16F84A9C8DC9}"/>
              </a:ext>
            </a:extLst>
          </p:cNvPr>
          <p:cNvSpPr/>
          <p:nvPr/>
        </p:nvSpPr>
        <p:spPr>
          <a:xfrm>
            <a:off x="517053" y="2657179"/>
            <a:ext cx="1947781" cy="575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AI</a:t>
            </a:r>
            <a:r>
              <a:rPr kumimoji="1" lang="ja-JP" altLang="en-US" sz="1600" dirty="0">
                <a:solidFill>
                  <a:schemeClr val="tx1"/>
                </a:solidFill>
              </a:rPr>
              <a:t>のべりすと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(</a:t>
            </a:r>
            <a:r>
              <a:rPr kumimoji="1" lang="ja-JP" altLang="en-US" sz="1600" dirty="0">
                <a:solidFill>
                  <a:schemeClr val="tx1"/>
                </a:solidFill>
              </a:rPr>
              <a:t>小説の続き</a:t>
            </a:r>
            <a:r>
              <a:rPr kumimoji="1" lang="en-US" altLang="ja-JP" sz="1600" dirty="0">
                <a:solidFill>
                  <a:schemeClr val="tx1"/>
                </a:solidFill>
              </a:rPr>
              <a:t>, Bit192)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C30FB016-03A1-6772-78AF-2F64E8AA2304}"/>
              </a:ext>
            </a:extLst>
          </p:cNvPr>
          <p:cNvSpPr/>
          <p:nvPr/>
        </p:nvSpPr>
        <p:spPr>
          <a:xfrm>
            <a:off x="1484446" y="4114871"/>
            <a:ext cx="3398560" cy="3895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説明文に応じて、画像／動画を生成</a:t>
            </a:r>
          </a:p>
        </p:txBody>
      </p:sp>
    </p:spTree>
    <p:extLst>
      <p:ext uri="{BB962C8B-B14F-4D97-AF65-F5344CB8AC3E}">
        <p14:creationId xmlns:p14="http://schemas.microsoft.com/office/powerpoint/2010/main" val="196843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生成系</a:t>
            </a:r>
            <a:r>
              <a:rPr lang="en-US" altLang="ja-JP" dirty="0"/>
              <a:t>AI</a:t>
            </a:r>
            <a:r>
              <a:rPr lang="ja-JP" altLang="en-US" dirty="0"/>
              <a:t>の特徴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2875151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近年の生成系</a:t>
            </a:r>
            <a:r>
              <a:rPr lang="en-US" altLang="ja-JP" sz="2800" dirty="0"/>
              <a:t>AI</a:t>
            </a:r>
            <a:r>
              <a:rPr lang="ja-JP" altLang="en-US" sz="2800" dirty="0"/>
              <a:t>サービスは、世界的な注目度が高まっている。</a:t>
            </a:r>
            <a:endParaRPr lang="en-US" altLang="ja-JP" sz="2400" dirty="0"/>
          </a:p>
          <a:p>
            <a:pPr lvl="1">
              <a:defRPr/>
            </a:pPr>
            <a:r>
              <a:rPr lang="ja-JP" altLang="en-US" sz="2400" dirty="0"/>
              <a:t>多様なデータの対応付けが正確になったこと</a:t>
            </a:r>
            <a:endParaRPr lang="en-US" altLang="ja-JP" sz="2400" dirty="0"/>
          </a:p>
          <a:p>
            <a:pPr lvl="2">
              <a:defRPr/>
            </a:pPr>
            <a:r>
              <a:rPr lang="ja-JP" altLang="en-US" sz="2000" dirty="0"/>
              <a:t>古典的には自然言語タスクと画像タスクは別のタスクだったが、統合されてきた</a:t>
            </a:r>
            <a:endParaRPr lang="en-US" altLang="ja-JP" sz="2000" dirty="0"/>
          </a:p>
          <a:p>
            <a:pPr lvl="1">
              <a:defRPr/>
            </a:pPr>
            <a:r>
              <a:rPr lang="ja-JP" altLang="en-US" sz="2400" dirty="0"/>
              <a:t>人間が見ても自然なレベルのアウトプットをする</a:t>
            </a:r>
            <a:endParaRPr lang="en-US" altLang="ja-JP" sz="2400" dirty="0"/>
          </a:p>
          <a:p>
            <a:pPr lvl="1">
              <a:defRPr/>
            </a:pPr>
            <a:r>
              <a:rPr lang="ja-JP" altLang="en-US" sz="2400" dirty="0"/>
              <a:t>一般層に無課金で使用可能な形で展開されている</a:t>
            </a:r>
            <a:endParaRPr lang="en-US" altLang="ja-JP" sz="2400" dirty="0"/>
          </a:p>
          <a:p>
            <a:pPr lvl="1">
              <a:defRPr/>
            </a:pPr>
            <a:r>
              <a:rPr lang="ja-JP" altLang="en-US" sz="2400" dirty="0"/>
              <a:t>多言語対応（別途、翻訳機能が不要）</a:t>
            </a:r>
            <a:endParaRPr lang="en-US" altLang="ja-JP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1. 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生成系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AI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サービス</a:t>
            </a:r>
          </a:p>
        </p:txBody>
      </p:sp>
    </p:spTree>
    <p:extLst>
      <p:ext uri="{BB962C8B-B14F-4D97-AF65-F5344CB8AC3E}">
        <p14:creationId xmlns:p14="http://schemas.microsoft.com/office/powerpoint/2010/main" val="2676733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en-US" altLang="ja-JP" dirty="0" err="1"/>
              <a:t>ChatGPT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473252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2800" dirty="0" err="1"/>
              <a:t>OpenAI</a:t>
            </a:r>
            <a:r>
              <a:rPr lang="ja-JP" altLang="en-US" sz="2800" dirty="0"/>
              <a:t>社がリリースした、自然言語処理に特化した生成系</a:t>
            </a:r>
            <a:r>
              <a:rPr lang="en-US" altLang="ja-JP" sz="2800" dirty="0"/>
              <a:t>AI</a:t>
            </a:r>
            <a:r>
              <a:rPr lang="ja-JP" altLang="en-US" sz="2800" dirty="0"/>
              <a:t>の</a:t>
            </a:r>
            <a:r>
              <a:rPr lang="en-US" altLang="ja-JP" sz="2800" dirty="0"/>
              <a:t>1</a:t>
            </a:r>
            <a:r>
              <a:rPr lang="ja-JP" altLang="en-US" sz="2800" dirty="0"/>
              <a:t>つ。</a:t>
            </a:r>
            <a:endParaRPr lang="en-US" altLang="ja-JP" sz="2800" dirty="0"/>
          </a:p>
          <a:p>
            <a:pPr lvl="1">
              <a:defRPr/>
            </a:pPr>
            <a:r>
              <a:rPr lang="ja-JP" altLang="en-US" sz="2400" dirty="0"/>
              <a:t>インターネット上の大量の文章データを学習しており、自然な文章を柔軟に生成できる</a:t>
            </a:r>
            <a:endParaRPr lang="en-US" altLang="ja-JP" sz="2400" dirty="0"/>
          </a:p>
          <a:p>
            <a:pPr lvl="1">
              <a:defRPr/>
            </a:pPr>
            <a:r>
              <a:rPr lang="ja-JP" altLang="en-US" sz="2400" dirty="0"/>
              <a:t>サービスは、</a:t>
            </a:r>
            <a:r>
              <a:rPr lang="en-US" altLang="ja-JP" sz="2400" dirty="0"/>
              <a:t>web</a:t>
            </a:r>
            <a:r>
              <a:rPr lang="ja-JP" altLang="en-US" sz="2400" dirty="0"/>
              <a:t>ブラウザ上で提供されている</a:t>
            </a:r>
            <a:endParaRPr lang="en-US" altLang="ja-JP" sz="2400" dirty="0"/>
          </a:p>
          <a:p>
            <a:pPr>
              <a:defRPr/>
            </a:pPr>
            <a:r>
              <a:rPr lang="ja-JP" altLang="en-US" sz="2800" dirty="0"/>
              <a:t>ユーザから指示（</a:t>
            </a:r>
            <a:r>
              <a:rPr lang="en-US" altLang="ja-JP" sz="2800" dirty="0"/>
              <a:t>prompt</a:t>
            </a:r>
            <a:r>
              <a:rPr lang="ja-JP" altLang="en-US" sz="2800" dirty="0"/>
              <a:t>）が与えられると、それに応じた文章を生成する。</a:t>
            </a:r>
            <a:endParaRPr lang="en-US" altLang="ja-JP" sz="2800" dirty="0"/>
          </a:p>
          <a:p>
            <a:pPr lvl="1">
              <a:defRPr/>
            </a:pPr>
            <a:r>
              <a:rPr lang="ja-JP" altLang="en-US" sz="2400" dirty="0"/>
              <a:t>指示：「東京はどの国の都市ですか？」</a:t>
            </a:r>
            <a:endParaRPr lang="en-US" altLang="ja-JP" sz="2400" dirty="0"/>
          </a:p>
          <a:p>
            <a:pPr lvl="1">
              <a:defRPr/>
            </a:pPr>
            <a:r>
              <a:rPr lang="ja-JP" altLang="en-US" sz="2400" dirty="0"/>
              <a:t>回答：「東京は日本の都市です。」</a:t>
            </a:r>
            <a:endParaRPr lang="en-US" altLang="ja-JP" sz="2400" dirty="0"/>
          </a:p>
          <a:p>
            <a:pPr>
              <a:defRPr/>
            </a:pPr>
            <a:r>
              <a:rPr lang="ja-JP" altLang="en-US" sz="2800" dirty="0"/>
              <a:t>チャット形式で追加指示ができ、履歴を踏まえて回答する。</a:t>
            </a:r>
            <a:endParaRPr lang="en-US" altLang="ja-JP" sz="2800" dirty="0"/>
          </a:p>
          <a:p>
            <a:pPr lvl="1">
              <a:defRPr/>
            </a:pPr>
            <a:r>
              <a:rPr lang="ja-JP" altLang="en-US" sz="2400" dirty="0"/>
              <a:t>追加指示：「つまり、</a:t>
            </a:r>
            <a:r>
              <a:rPr lang="ja-JP" altLang="en-US" sz="2400" b="1" dirty="0"/>
              <a:t>それ</a:t>
            </a:r>
            <a:r>
              <a:rPr lang="ja-JP" altLang="en-US" sz="2400" dirty="0"/>
              <a:t>はアジアにあるということですか？」</a:t>
            </a:r>
            <a:endParaRPr lang="en-US" altLang="ja-JP" sz="2400" dirty="0"/>
          </a:p>
          <a:p>
            <a:pPr lvl="1">
              <a:defRPr/>
            </a:pPr>
            <a:r>
              <a:rPr lang="ja-JP" altLang="en-US" sz="2400" dirty="0"/>
              <a:t>回答：「そうです。東京はアジアにあります。」</a:t>
            </a:r>
            <a:endParaRPr lang="en-US" altLang="ja-JP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kumimoji="1" lang="en-US" altLang="ja-JP" sz="1600" b="1" dirty="0" err="1">
                <a:solidFill>
                  <a:schemeClr val="bg1"/>
                </a:solidFill>
              </a:rPr>
              <a:t>ChatGPT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341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32721"/>
            <a:ext cx="11400125" cy="518094"/>
          </a:xfrm>
        </p:spPr>
        <p:txBody>
          <a:bodyPr/>
          <a:lstStyle/>
          <a:p>
            <a:r>
              <a:rPr lang="en-US" altLang="ja-JP" dirty="0" err="1"/>
              <a:t>ChatGPT</a:t>
            </a:r>
            <a:r>
              <a:rPr lang="ja-JP" altLang="en-US" dirty="0"/>
              <a:t>のできること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1101195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複雑かつ高度な指示にも柔軟に対応可。</a:t>
            </a:r>
            <a:endParaRPr lang="en-US" altLang="ja-JP" sz="2800" dirty="0"/>
          </a:p>
          <a:p>
            <a:pPr lvl="1">
              <a:defRPr/>
            </a:pPr>
            <a:r>
              <a:rPr lang="ja-JP" altLang="en-US" sz="2400" dirty="0"/>
              <a:t>情報検索を超えて、行動支援</a:t>
            </a:r>
            <a:endParaRPr lang="en-US" altLang="ja-JP" sz="24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7201671-BC09-629B-B7D2-0347EAF4EF66}"/>
              </a:ext>
            </a:extLst>
          </p:cNvPr>
          <p:cNvSpPr txBox="1"/>
          <p:nvPr/>
        </p:nvSpPr>
        <p:spPr>
          <a:xfrm>
            <a:off x="2181990" y="25627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情報検索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E35C618-E97D-7349-A9D0-1EFCFA0ECED9}"/>
              </a:ext>
            </a:extLst>
          </p:cNvPr>
          <p:cNvSpPr txBox="1"/>
          <p:nvPr/>
        </p:nvSpPr>
        <p:spPr>
          <a:xfrm>
            <a:off x="1608113" y="3429000"/>
            <a:ext cx="225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「〇〇とは何ですか？」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1545829-06DD-50C8-A248-DCD172CCBCCA}"/>
              </a:ext>
            </a:extLst>
          </p:cNvPr>
          <p:cNvSpPr txBox="1"/>
          <p:nvPr/>
        </p:nvSpPr>
        <p:spPr>
          <a:xfrm>
            <a:off x="4617952" y="3438525"/>
            <a:ext cx="7299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「あなたはプロの〇〇です。</a:t>
            </a:r>
            <a:endParaRPr kumimoji="1" lang="en-US" altLang="ja-JP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〇〇を向上するためのアドバイスについて、</a:t>
            </a:r>
            <a:endParaRPr kumimoji="1" lang="en-US" altLang="ja-JP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小学生向けに、手順を踏んで教えてください。」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4497447-EF28-0D85-0D05-FEEC655B8494}"/>
              </a:ext>
            </a:extLst>
          </p:cNvPr>
          <p:cNvSpPr txBox="1"/>
          <p:nvPr/>
        </p:nvSpPr>
        <p:spPr>
          <a:xfrm>
            <a:off x="7717820" y="25627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行動支援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BE3C19C-8F73-B5BB-5031-84823EAD6AE0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kumimoji="1" lang="en-US" altLang="ja-JP" sz="1600" b="1" dirty="0" err="1">
                <a:solidFill>
                  <a:schemeClr val="bg1"/>
                </a:solidFill>
              </a:rPr>
              <a:t>ChatGPT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298578"/>
      </p:ext>
    </p:extLst>
  </p:cSld>
  <p:clrMapOvr>
    <a:masterClrMapping/>
  </p:clrMapOvr>
</p:sld>
</file>

<file path=ppt/theme/theme1.xml><?xml version="1.0" encoding="utf-8"?>
<a:theme xmlns:a="http://schemas.openxmlformats.org/drawingml/2006/main" name="Yokogawa_Template_Standard">
  <a:themeElements>
    <a:clrScheme name="yokogawa theme 2021">
      <a:dk1>
        <a:sysClr val="windowText" lastClr="000000"/>
      </a:dk1>
      <a:lt1>
        <a:sysClr val="window" lastClr="FFFFFF"/>
      </a:lt1>
      <a:dk2>
        <a:srgbClr val="85699F"/>
      </a:dk2>
      <a:lt2>
        <a:srgbClr val="95A0A4"/>
      </a:lt2>
      <a:accent1>
        <a:srgbClr val="00316C"/>
      </a:accent1>
      <a:accent2>
        <a:srgbClr val="FDD000"/>
      </a:accent2>
      <a:accent3>
        <a:srgbClr val="76B059"/>
      </a:accent3>
      <a:accent4>
        <a:srgbClr val="C74643"/>
      </a:accent4>
      <a:accent5>
        <a:srgbClr val="3DAAB1"/>
      </a:accent5>
      <a:accent6>
        <a:srgbClr val="004F9B"/>
      </a:accent6>
      <a:hlink>
        <a:srgbClr val="EB8E42"/>
      </a:hlink>
      <a:folHlink>
        <a:srgbClr val="7F623A"/>
      </a:folHlink>
    </a:clrScheme>
    <a:fontScheme name="YOKOGAWA　2021">
      <a:majorFont>
        <a:latin typeface="Arial"/>
        <a:ea typeface="Meiryo UI"/>
        <a:cs typeface=""/>
      </a:majorFont>
      <a:minorFont>
        <a:latin typeface="Arial"/>
        <a:ea typeface="Meiryo UI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</a:spPr>
      <a:bodyPr rtlCol="0" anchor="ctr"/>
      <a:lstStyle>
        <a:defPPr algn="ctr">
          <a:defRPr kumimoji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プレゼンテーション1" id="{46224419-62D7-494C-A691-2866BDC51D17}" vid="{26AD0C44-5DF5-4F99-8FCF-3CB1A60450CF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Yokogawa_Standard_PPTtemplate_2021N</Template>
  <TotalTime>5864</TotalTime>
  <Words>3676</Words>
  <Application>Microsoft Office PowerPoint</Application>
  <PresentationFormat>ワイド画面</PresentationFormat>
  <Paragraphs>586</Paragraphs>
  <Slides>40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40</vt:i4>
      </vt:variant>
    </vt:vector>
  </HeadingPairs>
  <TitlesOfParts>
    <vt:vector size="50" baseType="lpstr">
      <vt:lpstr>-apple-system</vt:lpstr>
      <vt:lpstr>Hiragino Kaku Gothic Pro</vt:lpstr>
      <vt:lpstr>inherit</vt:lpstr>
      <vt:lpstr>Meiryo UI</vt:lpstr>
      <vt:lpstr>Söhne Mono</vt:lpstr>
      <vt:lpstr>游ゴシック</vt:lpstr>
      <vt:lpstr>Arial</vt:lpstr>
      <vt:lpstr>Cambria Math</vt:lpstr>
      <vt:lpstr>Wingdings</vt:lpstr>
      <vt:lpstr>Yokogawa_Template_Standard</vt:lpstr>
      <vt:lpstr>ChatGPTの概要</vt:lpstr>
      <vt:lpstr>本日の聴講者層</vt:lpstr>
      <vt:lpstr>本日のセミナー構成</vt:lpstr>
      <vt:lpstr>アジェンダ</vt:lpstr>
      <vt:lpstr>生成系AI</vt:lpstr>
      <vt:lpstr>生成系AIサービスの台頭</vt:lpstr>
      <vt:lpstr>生成系AIの特徴</vt:lpstr>
      <vt:lpstr>ChatGPT</vt:lpstr>
      <vt:lpstr>ChatGPTのできること</vt:lpstr>
      <vt:lpstr>タスク例</vt:lpstr>
      <vt:lpstr>ChatGPTの可能なタスク</vt:lpstr>
      <vt:lpstr>ChatGPTのバージョン</vt:lpstr>
      <vt:lpstr>生成系AIのPromptの影響</vt:lpstr>
      <vt:lpstr>Prompt Engineering</vt:lpstr>
      <vt:lpstr>Promptのテクニック例</vt:lpstr>
      <vt:lpstr>ChatGPT（生成系AI）の注意しておくべき知識</vt:lpstr>
      <vt:lpstr>生成系AIサービスの規制</vt:lpstr>
      <vt:lpstr>ChatGPT（生成系AI）の利用ガイドライン</vt:lpstr>
      <vt:lpstr>さらなる民主化</vt:lpstr>
      <vt:lpstr>まとめ</vt:lpstr>
      <vt:lpstr>PowerPoint プレゼンテーション</vt:lpstr>
      <vt:lpstr>AIの枠組み</vt:lpstr>
      <vt:lpstr>ChatGPTの特徴</vt:lpstr>
      <vt:lpstr>ChatGPTの可能なタスク</vt:lpstr>
      <vt:lpstr>１．プログラムチックなプロンプト</vt:lpstr>
      <vt:lpstr>１．プログラムチックなプロンプト</vt:lpstr>
      <vt:lpstr>２．言葉遊び</vt:lpstr>
      <vt:lpstr>２．言葉遊び</vt:lpstr>
      <vt:lpstr>３．会話一連の文脈から指摘（結城先生の使用例）</vt:lpstr>
      <vt:lpstr>人間対応の変化</vt:lpstr>
      <vt:lpstr>全部は対応できない</vt:lpstr>
      <vt:lpstr>今後の展望を聞いた１</vt:lpstr>
      <vt:lpstr>今後の展望を聞いた２</vt:lpstr>
      <vt:lpstr>社員の利用ケース</vt:lpstr>
      <vt:lpstr>深層学習の躍進①　人間と同等の識別性能</vt:lpstr>
      <vt:lpstr>深層学習の躍進②　生成・変換の発展</vt:lpstr>
      <vt:lpstr>深層学習の躍進③　行動・意思決定への活用拡大</vt:lpstr>
      <vt:lpstr>結果まとめ</vt:lpstr>
      <vt:lpstr>アルゴリズム開発・検証の進捗</vt:lpstr>
      <vt:lpstr>2022年度　技術評価状況（最適化技術）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Kumagai, Wataru (Wataru.Kumagai@jp.yokogawa.com)</dc:creator>
  <cp:lastModifiedBy>熊谷 渉</cp:lastModifiedBy>
  <cp:revision>914</cp:revision>
  <dcterms:created xsi:type="dcterms:W3CDTF">2022-01-26T00:23:42Z</dcterms:created>
  <dcterms:modified xsi:type="dcterms:W3CDTF">2023-05-18T18:43:13Z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9b5a962-1a7a-4bf8-819d-07a170110954_Enabled">
    <vt:lpwstr>true</vt:lpwstr>
  </property>
  <property fmtid="{D5CDD505-2E9C-101B-9397-08002B2CF9AE}" pid="3" name="MSIP_Label_69b5a962-1a7a-4bf8-819d-07a170110954_SetDate">
    <vt:lpwstr>2022-10-06T04:21:01Z</vt:lpwstr>
  </property>
  <property fmtid="{D5CDD505-2E9C-101B-9397-08002B2CF9AE}" pid="4" name="MSIP_Label_69b5a962-1a7a-4bf8-819d-07a170110954_Method">
    <vt:lpwstr>Standard</vt:lpwstr>
  </property>
  <property fmtid="{D5CDD505-2E9C-101B-9397-08002B2CF9AE}" pid="5" name="MSIP_Label_69b5a962-1a7a-4bf8-819d-07a170110954_Name">
    <vt:lpwstr>InternalUse</vt:lpwstr>
  </property>
  <property fmtid="{D5CDD505-2E9C-101B-9397-08002B2CF9AE}" pid="6" name="MSIP_Label_69b5a962-1a7a-4bf8-819d-07a170110954_SiteId">
    <vt:lpwstr>0da2a83b-13d9-4a35-965f-ec53a220ed9d</vt:lpwstr>
  </property>
  <property fmtid="{D5CDD505-2E9C-101B-9397-08002B2CF9AE}" pid="7" name="MSIP_Label_69b5a962-1a7a-4bf8-819d-07a170110954_ActionId">
    <vt:lpwstr>ebd0d739-9851-4406-bae2-76da78976127</vt:lpwstr>
  </property>
  <property fmtid="{D5CDD505-2E9C-101B-9397-08002B2CF9AE}" pid="8" name="MSIP_Label_69b5a962-1a7a-4bf8-819d-07a170110954_ContentBits">
    <vt:lpwstr>0</vt:lpwstr>
  </property>
</Properties>
</file>